
<file path=[Content_Types].xml><?xml version="1.0" encoding="utf-8"?>
<Types xmlns="http://schemas.openxmlformats.org/package/2006/content-types">
  <Default Extension="bin" ContentType="image/jpe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3"/>
    <p:sldMasterId id="2147483789" r:id="rId14"/>
  </p:sldMasterIdLst>
  <p:notesMasterIdLst>
    <p:notesMasterId r:id="rId48"/>
  </p:notesMasterIdLst>
  <p:handoutMasterIdLst>
    <p:handoutMasterId r:id="rId49"/>
  </p:handoutMasterIdLst>
  <p:sldIdLst>
    <p:sldId id="282" r:id="rId15"/>
    <p:sldId id="286" r:id="rId16"/>
    <p:sldId id="290" r:id="rId17"/>
    <p:sldId id="358" r:id="rId18"/>
    <p:sldId id="423" r:id="rId19"/>
    <p:sldId id="427" r:id="rId20"/>
    <p:sldId id="443" r:id="rId21"/>
    <p:sldId id="291" r:id="rId22"/>
    <p:sldId id="467" r:id="rId23"/>
    <p:sldId id="451" r:id="rId24"/>
    <p:sldId id="452" r:id="rId25"/>
    <p:sldId id="301" r:id="rId26"/>
    <p:sldId id="257" r:id="rId27"/>
    <p:sldId id="259" r:id="rId28"/>
    <p:sldId id="456" r:id="rId29"/>
    <p:sldId id="298" r:id="rId30"/>
    <p:sldId id="429" r:id="rId31"/>
    <p:sldId id="478" r:id="rId32"/>
    <p:sldId id="431" r:id="rId33"/>
    <p:sldId id="479" r:id="rId34"/>
    <p:sldId id="480" r:id="rId35"/>
    <p:sldId id="481" r:id="rId36"/>
    <p:sldId id="482" r:id="rId37"/>
    <p:sldId id="483" r:id="rId38"/>
    <p:sldId id="484" r:id="rId39"/>
    <p:sldId id="487" r:id="rId40"/>
    <p:sldId id="485" r:id="rId41"/>
    <p:sldId id="457" r:id="rId42"/>
    <p:sldId id="470" r:id="rId43"/>
    <p:sldId id="299" r:id="rId44"/>
    <p:sldId id="268" r:id="rId45"/>
    <p:sldId id="477" r:id="rId46"/>
    <p:sldId id="28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DAF536-EDF1-4491-B7B4-96864A074AFE}" v="2" dt="2025-11-04T18:43:54.076"/>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67382" autoAdjust="0"/>
  </p:normalViewPr>
  <p:slideViewPr>
    <p:cSldViewPr snapToGrid="0" showGuides="1">
      <p:cViewPr varScale="1">
        <p:scale>
          <a:sx n="107" d="100"/>
          <a:sy n="107" d="100"/>
        </p:scale>
        <p:origin x="1524" y="102"/>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customXml" Target="../customXml/item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04/11/2025</a:t>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04/11/2025</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A16CFAD1-D197-4A88-B173-A6412E995EE5}" type="slidenum">
              <a:rPr lang="en-GB" smtClean="0"/>
              <a:pPr/>
              <a:t>1</a:t>
            </a:fld>
            <a:endParaRPr lang="en-GB"/>
          </a:p>
        </p:txBody>
      </p:sp>
    </p:spTree>
    <p:extLst>
      <p:ext uri="{BB962C8B-B14F-4D97-AF65-F5344CB8AC3E}">
        <p14:creationId xmlns:p14="http://schemas.microsoft.com/office/powerpoint/2010/main" val="241152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A16CFAD1-D197-4A88-B173-A6412E995EE5}" type="slidenum">
              <a:rPr lang="en-GB" smtClean="0"/>
              <a:pPr/>
              <a:t>6</a:t>
            </a:fld>
            <a:endParaRPr lang="en-GB"/>
          </a:p>
        </p:txBody>
      </p:sp>
    </p:spTree>
    <p:extLst>
      <p:ext uri="{BB962C8B-B14F-4D97-AF65-F5344CB8AC3E}">
        <p14:creationId xmlns:p14="http://schemas.microsoft.com/office/powerpoint/2010/main" val="127819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88900" y="746125"/>
            <a:ext cx="6629400" cy="3729038"/>
          </a:xfrm>
        </p:spPr>
      </p:sp>
      <p:sp>
        <p:nvSpPr>
          <p:cNvPr id="3" name="Pladsholder til no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7851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26</a:t>
            </a:fld>
            <a:endParaRPr lang="en-GB"/>
          </a:p>
        </p:txBody>
      </p:sp>
    </p:spTree>
    <p:extLst>
      <p:ext uri="{BB962C8B-B14F-4D97-AF65-F5344CB8AC3E}">
        <p14:creationId xmlns:p14="http://schemas.microsoft.com/office/powerpoint/2010/main" val="1196703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400" b="1" dirty="0">
                <a:solidFill>
                  <a:schemeClr val="accent1"/>
                </a:solidFill>
              </a:rPr>
              <a:t>Metode: </a:t>
            </a:r>
            <a:r>
              <a:rPr lang="da-DK" sz="1400" dirty="0">
                <a:solidFill>
                  <a:schemeClr val="accent1"/>
                </a:solidFill>
              </a:rPr>
              <a:t>Besvares ”i klassen”, mens alle eleverne er samlet. </a:t>
            </a:r>
            <a:br>
              <a:rPr lang="da-DK" sz="1400" dirty="0">
                <a:solidFill>
                  <a:schemeClr val="accent1"/>
                </a:solidFill>
              </a:rPr>
            </a:br>
            <a:r>
              <a:rPr lang="da-DK" sz="1400" b="1" dirty="0">
                <a:solidFill>
                  <a:schemeClr val="accent1"/>
                </a:solidFill>
              </a:rPr>
              <a:t>Tidspunkt: </a:t>
            </a:r>
            <a:r>
              <a:rPr lang="da-DK" sz="1400" dirty="0">
                <a:solidFill>
                  <a:schemeClr val="accent1"/>
                </a:solidFill>
              </a:rPr>
              <a:t>I slutningen af workshoppen inden workshoppen er slut</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400" b="1" dirty="0">
                <a:solidFill>
                  <a:schemeClr val="accent1"/>
                </a:solidFill>
              </a:rPr>
              <a:t>Link: </a:t>
            </a:r>
            <a:r>
              <a:rPr lang="da-DK" sz="1400" b="0" dirty="0">
                <a:solidFill>
                  <a:schemeClr val="accent1"/>
                </a:solidFill>
              </a:rPr>
              <a:t>QR koden linker direkte til: https://www.survey-xact.dk/LinkCollector?key=YRPA5T8EL695</a:t>
            </a:r>
            <a:endParaRPr lang="da-DK" sz="1400" b="1" dirty="0">
              <a:solidFill>
                <a:schemeClr val="accent1"/>
              </a:solidFill>
            </a:endParaRPr>
          </a:p>
          <a:p>
            <a:pPr marL="0" indent="0">
              <a:spcAft>
                <a:spcPts val="600"/>
              </a:spcAft>
              <a:buFont typeface="Verdana" panose="020B0604030504040204" pitchFamily="34" charset="0"/>
              <a:buNone/>
            </a:pPr>
            <a:r>
              <a:rPr lang="da-DK" sz="1400" b="1" dirty="0">
                <a:solidFill>
                  <a:schemeClr val="accent1"/>
                </a:solidFill>
              </a:rPr>
              <a:t>Tid til besvarelse: </a:t>
            </a:r>
            <a:r>
              <a:rPr lang="da-DK" sz="1400" dirty="0">
                <a:solidFill>
                  <a:schemeClr val="accent1"/>
                </a:solidFill>
              </a:rPr>
              <a:t>Ca. 3 min.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400" dirty="0">
              <a:latin typeface="Mont" panose="00000700000000000000" pitchFamily="50" charset="0"/>
            </a:endParaRPr>
          </a:p>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1000" b="0" i="0" u="none" strike="noStrike" kern="1200" cap="none" spc="0" normalizeH="0" baseline="0" noProof="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15504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ver. 1">
    <p:spTree>
      <p:nvGrpSpPr>
        <p:cNvPr id="1" name=""/>
        <p:cNvGrpSpPr/>
        <p:nvPr/>
      </p:nvGrpSpPr>
      <p:grpSpPr>
        <a:xfrm>
          <a:off x="0" y="0"/>
          <a:ext cx="0" cy="0"/>
          <a:chOff x="0" y="0"/>
          <a:chExt cx="0" cy="0"/>
        </a:xfrm>
      </p:grpSpPr>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pic>
        <p:nvPicPr>
          <p:cNvPr id="5" name="Grafik">
            <a:extLst>
              <a:ext uri="{FF2B5EF4-FFF2-40B4-BE49-F238E27FC236}">
                <a16:creationId xmlns:a16="http://schemas.microsoft.com/office/drawing/2014/main" id="{4E3CFF5D-1741-346F-9069-9944027B35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0" y="0"/>
            <a:ext cx="12196800" cy="6860700"/>
          </a:xfrm>
          <a:prstGeom prst="rect">
            <a:avLst/>
          </a:prstGeom>
        </p:spPr>
      </p:pic>
      <p:sp>
        <p:nvSpPr>
          <p:cNvPr id="2" name="Title 1"/>
          <p:cNvSpPr>
            <a:spLocks noGrp="1"/>
          </p:cNvSpPr>
          <p:nvPr>
            <p:ph type="ctrTitle" hasCustomPrompt="1"/>
          </p:nvPr>
        </p:nvSpPr>
        <p:spPr>
          <a:xfrm>
            <a:off x="572399" y="2184850"/>
            <a:ext cx="8402400" cy="1136327"/>
          </a:xfrm>
        </p:spPr>
        <p:txBody>
          <a:bodyPr anchor="b"/>
          <a:lstStyle>
            <a:lvl1pPr algn="l">
              <a:lnSpc>
                <a:spcPct val="87000"/>
              </a:lnSpc>
              <a:defRPr sz="4000" b="1">
                <a:solidFill>
                  <a:schemeClr val="bg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3416400"/>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lnSpc>
                <a:spcPct val="100000"/>
              </a:lnSpc>
              <a:spcAft>
                <a:spcPts val="0"/>
              </a:spcAft>
              <a:buFont typeface="Arial" panose="020B0604020202020204" pitchFamily="34" charset="0"/>
              <a:buNone/>
              <a:defRPr sz="2000">
                <a:solidFill>
                  <a:schemeClr val="bg1"/>
                </a:solidFill>
              </a:defRPr>
            </a:lvl2pPr>
            <a:lvl3pPr marL="0" indent="0" algn="l">
              <a:lnSpc>
                <a:spcPct val="100000"/>
              </a:lnSpc>
              <a:spcAft>
                <a:spcPts val="0"/>
              </a:spcAft>
              <a:buFont typeface="Arial" panose="020B0604020202020204" pitchFamily="34" charset="0"/>
              <a:buChar char="​"/>
              <a:defRPr sz="2000">
                <a:solidFill>
                  <a:schemeClr val="bg1"/>
                </a:solidFill>
              </a:defRPr>
            </a:lvl3pPr>
            <a:lvl4pPr marL="0" indent="0" algn="l">
              <a:lnSpc>
                <a:spcPct val="100000"/>
              </a:lnSpc>
              <a:spcAft>
                <a:spcPts val="0"/>
              </a:spcAft>
              <a:buFont typeface="Arial" panose="020B0604020202020204" pitchFamily="34" charset="0"/>
              <a:buChar char="​"/>
              <a:defRPr sz="2000">
                <a:solidFill>
                  <a:schemeClr val="bg1"/>
                </a:solidFill>
              </a:defRPr>
            </a:lvl4pPr>
            <a:lvl5pPr marL="0" indent="0" algn="l">
              <a:lnSpc>
                <a:spcPct val="100000"/>
              </a:lnSpc>
              <a:spcAft>
                <a:spcPts val="0"/>
              </a:spcAft>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r>
              <a:rPr lang="da-DK" dirty="0"/>
              <a:t>Klik for at tilføje undertitel</a:t>
            </a:r>
            <a:endParaRPr lang="da-DK"/>
          </a:p>
        </p:txBody>
      </p:sp>
      <p:sp>
        <p:nvSpPr>
          <p:cNvPr id="15" name="date" descr="{&quot;templafy&quot;:{&quot;id&quot;:&quot;5d21a4d5-efa3-49b5-8247-c066e1b3dfc8&quot;}}" title="Form.Date">
            <a:extLst>
              <a:ext uri="{FF2B5EF4-FFF2-40B4-BE49-F238E27FC236}">
                <a16:creationId xmlns:a16="http://schemas.microsoft.com/office/drawing/2014/main" id="{348815CD-58ED-4682-86DD-E7001C44AB80}"/>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21. februar 2023</a:t>
            </a:r>
          </a:p>
        </p:txBody>
      </p:sp>
      <p:pic>
        <p:nvPicPr>
          <p:cNvPr id="577184878" name="image" descr="{&quot;templafy&quot;:{&quot;id&quot;:&quot;6400f781-b2b0-49f6-9e0a-69846fff8f66&quot;}}"/>
          <p:cNvPicPr>
            <a:picLocks noChangeAspect="1"/>
          </p:cNvPicPr>
          <p:nvPr/>
        </p:nvPicPr>
        <p:blipFill>
          <a:blip r:embed="rId3"/>
          <a:stretch>
            <a:fillRect/>
          </a:stretch>
        </p:blipFill>
        <p:spPr>
          <a:xfrm>
            <a:off x="572400" y="5976000"/>
            <a:ext cx="2077258" cy="324000"/>
          </a:xfrm>
          <a:prstGeom prst="rect">
            <a:avLst/>
          </a:prstGeom>
        </p:spPr>
      </p:pic>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holdsobjekt og billeder">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A6716C21-5346-0783-1F86-5E25954F41E8}"/>
              </a:ext>
            </a:extLst>
          </p:cNvPr>
          <p:cNvSpPr>
            <a:spLocks noGrp="1"/>
          </p:cNvSpPr>
          <p:nvPr>
            <p:ph type="dt" sz="half" idx="17"/>
          </p:nvPr>
        </p:nvSpPr>
        <p:spPr/>
        <p:txBody>
          <a:bodyPr/>
          <a:lstStyle/>
          <a:p>
            <a:endParaRPr lang="da-DK" dirty="0"/>
          </a:p>
        </p:txBody>
      </p:sp>
      <p:sp>
        <p:nvSpPr>
          <p:cNvPr id="4" name="Rektangel 8">
            <a:extLst>
              <a:ext uri="{FF2B5EF4-FFF2-40B4-BE49-F238E27FC236}">
                <a16:creationId xmlns:a16="http://schemas.microsoft.com/office/drawing/2014/main" id="{F72AC8EA-FB10-1471-7251-25B2BC76E4FB}"/>
              </a:ext>
            </a:extLst>
          </p:cNvPr>
          <p:cNvSpPr/>
          <p:nvPr userDrawn="1"/>
        </p:nvSpPr>
        <p:spPr>
          <a:xfrm rot="18900000">
            <a:off x="8532000" y="-1530000"/>
            <a:ext cx="3042498" cy="3042498"/>
          </a:xfrm>
          <a:custGeom>
            <a:avLst/>
            <a:gdLst>
              <a:gd name="connsiteX0" fmla="*/ 0 w 839893"/>
              <a:gd name="connsiteY0" fmla="*/ 0 h 839893"/>
              <a:gd name="connsiteX1" fmla="*/ 839893 w 839893"/>
              <a:gd name="connsiteY1" fmla="*/ 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26720 w 839893"/>
              <a:gd name="connsiteY1" fmla="*/ 40640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17121 w 839893"/>
              <a:gd name="connsiteY1" fmla="*/ 415959 h 839893"/>
              <a:gd name="connsiteX2" fmla="*/ 839893 w 839893"/>
              <a:gd name="connsiteY2" fmla="*/ 839893 h 839893"/>
              <a:gd name="connsiteX3" fmla="*/ 0 w 839893"/>
              <a:gd name="connsiteY3" fmla="*/ 839893 h 839893"/>
              <a:gd name="connsiteX4" fmla="*/ 0 w 839893"/>
              <a:gd name="connsiteY4" fmla="*/ 0 h 8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93" h="839893">
                <a:moveTo>
                  <a:pt x="0" y="0"/>
                </a:moveTo>
                <a:lnTo>
                  <a:pt x="417121" y="415959"/>
                </a:lnTo>
                <a:lnTo>
                  <a:pt x="839893" y="839893"/>
                </a:lnTo>
                <a:lnTo>
                  <a:pt x="0" y="839893"/>
                </a:lnTo>
                <a:lnTo>
                  <a:pt x="0" y="0"/>
                </a:lnTo>
                <a:close/>
              </a:path>
            </a:pathLst>
          </a:custGeom>
          <a:gradFill flip="none" rotWithShape="0">
            <a:gsLst>
              <a:gs pos="0">
                <a:schemeClr val="accent1"/>
              </a:gs>
              <a:gs pos="100000">
                <a:srgbClr val="0096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dirty="0" err="1"/>
          </a:p>
        </p:txBody>
      </p:sp>
      <p:sp>
        <p:nvSpPr>
          <p:cNvPr id="2" name="Title 1"/>
          <p:cNvSpPr>
            <a:spLocks noGrp="1"/>
          </p:cNvSpPr>
          <p:nvPr>
            <p:ph type="title" hasCustomPrompt="1"/>
          </p:nvPr>
        </p:nvSpPr>
        <p:spPr>
          <a:xfrm>
            <a:off x="572399" y="540000"/>
            <a:ext cx="5745600" cy="910800"/>
          </a:xfrm>
        </p:spPr>
        <p:txBody>
          <a:bodyPr/>
          <a:lstStyle/>
          <a:p>
            <a:r>
              <a:rPr lang="da-DK" noProof="0" dirty="0"/>
              <a:t>Klik for at indsætte titel</a:t>
            </a:r>
            <a:endParaRPr lang="da-DK"/>
          </a:p>
        </p:txBody>
      </p:sp>
      <p:sp>
        <p:nvSpPr>
          <p:cNvPr id="14" name="Content Placeholder 6">
            <a:extLst>
              <a:ext uri="{FF2B5EF4-FFF2-40B4-BE49-F238E27FC236}">
                <a16:creationId xmlns:a16="http://schemas.microsoft.com/office/drawing/2014/main" id="{7D039E4C-0343-46E8-B632-6DFF92FBF493}"/>
              </a:ext>
            </a:extLst>
          </p:cNvPr>
          <p:cNvSpPr>
            <a:spLocks noGrp="1"/>
          </p:cNvSpPr>
          <p:nvPr>
            <p:ph sz="quarter" idx="16" hasCustomPrompt="1"/>
          </p:nvPr>
        </p:nvSpPr>
        <p:spPr>
          <a:xfrm>
            <a:off x="572400" y="1658939"/>
            <a:ext cx="5745600" cy="405426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8" name="Picture Placeholder 3">
            <a:extLst>
              <a:ext uri="{FF2B5EF4-FFF2-40B4-BE49-F238E27FC236}">
                <a16:creationId xmlns:a16="http://schemas.microsoft.com/office/drawing/2014/main" id="{668E8CF5-C426-4878-8555-FDCEE19AE4AE}"/>
              </a:ext>
            </a:extLst>
          </p:cNvPr>
          <p:cNvSpPr>
            <a:spLocks noGrp="1" noChangeAspect="1"/>
          </p:cNvSpPr>
          <p:nvPr>
            <p:ph type="pic" sz="quarter" idx="14" hasCustomPrompt="1"/>
          </p:nvPr>
        </p:nvSpPr>
        <p:spPr>
          <a:xfrm>
            <a:off x="6638400" y="428400"/>
            <a:ext cx="3420000" cy="3420000"/>
          </a:xfrm>
          <a:prstGeom prst="diamond">
            <a:avLst/>
          </a:prstGeom>
          <a:noFill/>
        </p:spPr>
        <p:txBody>
          <a:bodyPr lIns="72000" tIns="0" rIns="72000" anchor="t" anchorCtr="0"/>
          <a:lstStyle>
            <a:lvl1pPr marL="0" indent="0" algn="ctr">
              <a:lnSpc>
                <a:spcPct val="100000"/>
              </a:lnSpc>
              <a:spcAft>
                <a:spcPts val="0"/>
              </a:spcAft>
              <a:buNone/>
              <a:defRPr sz="1600">
                <a:solidFill>
                  <a:schemeClr val="tx1"/>
                </a:solidFill>
              </a:defRPr>
            </a:lvl1pPr>
          </a:lstStyle>
          <a:p>
            <a:r>
              <a:rPr lang="da-DK" noProof="0" dirty="0"/>
              <a:t>Klik på billederammen for at indsætte et billede – via Templafy</a:t>
            </a:r>
            <a:endParaRPr lang="da-DK"/>
          </a:p>
        </p:txBody>
      </p:sp>
      <p:sp>
        <p:nvSpPr>
          <p:cNvPr id="16" name="Picture Placeholder 15">
            <a:extLst>
              <a:ext uri="{FF2B5EF4-FFF2-40B4-BE49-F238E27FC236}">
                <a16:creationId xmlns:a16="http://schemas.microsoft.com/office/drawing/2014/main" id="{D3CC8A7A-98C8-1554-F468-E98F3547D417}"/>
              </a:ext>
            </a:extLst>
          </p:cNvPr>
          <p:cNvSpPr>
            <a:spLocks noGrp="1" noChangeAspect="1"/>
          </p:cNvSpPr>
          <p:nvPr>
            <p:ph type="pic" sz="quarter" idx="15" hasCustomPrompt="1"/>
          </p:nvPr>
        </p:nvSpPr>
        <p:spPr>
          <a:xfrm>
            <a:off x="9205200" y="1274400"/>
            <a:ext cx="2986800" cy="3420000"/>
          </a:xfrm>
          <a:custGeom>
            <a:avLst/>
            <a:gdLst>
              <a:gd name="connsiteX0" fmla="*/ 1710000 w 2986800"/>
              <a:gd name="connsiteY0" fmla="*/ 0 h 3420000"/>
              <a:gd name="connsiteX1" fmla="*/ 2986800 w 2986800"/>
              <a:gd name="connsiteY1" fmla="*/ 1276800 h 3420000"/>
              <a:gd name="connsiteX2" fmla="*/ 2986800 w 2986800"/>
              <a:gd name="connsiteY2" fmla="*/ 2143200 h 3420000"/>
              <a:gd name="connsiteX3" fmla="*/ 1710000 w 2986800"/>
              <a:gd name="connsiteY3" fmla="*/ 3420000 h 3420000"/>
              <a:gd name="connsiteX4" fmla="*/ 0 w 2986800"/>
              <a:gd name="connsiteY4" fmla="*/ 171000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800" h="3420000">
                <a:moveTo>
                  <a:pt x="1710000" y="0"/>
                </a:moveTo>
                <a:lnTo>
                  <a:pt x="2986800" y="1276800"/>
                </a:lnTo>
                <a:lnTo>
                  <a:pt x="2986800" y="2143200"/>
                </a:lnTo>
                <a:lnTo>
                  <a:pt x="1710000" y="3420000"/>
                </a:lnTo>
                <a:lnTo>
                  <a:pt x="0" y="1710000"/>
                </a:lnTo>
                <a:close/>
              </a:path>
            </a:pathLst>
          </a:custGeom>
          <a:noFill/>
        </p:spPr>
        <p:txBody>
          <a:bodyPr wrap="square" lIns="792000" tIns="900000" rIns="576000" anchor="t" anchorCtr="0">
            <a:noAutofit/>
          </a:bodyPr>
          <a:lstStyle>
            <a:lvl1pPr marL="0" indent="0" algn="ctr">
              <a:lnSpc>
                <a:spcPct val="100000"/>
              </a:lnSpc>
              <a:spcAft>
                <a:spcPts val="0"/>
              </a:spcAft>
              <a:buNone/>
              <a:defRPr sz="1600">
                <a:solidFill>
                  <a:schemeClr val="tx1"/>
                </a:solidFill>
              </a:defRPr>
            </a:lvl1pPr>
          </a:lstStyle>
          <a:p>
            <a:r>
              <a:rPr lang="da-DK" noProof="0" dirty="0"/>
              <a:t>Klik på billederammen for at indsætte et billede – via Templafy</a:t>
            </a:r>
            <a:endParaRPr lang="da-DK"/>
          </a:p>
        </p:txBody>
      </p:sp>
      <p:sp>
        <p:nvSpPr>
          <p:cNvPr id="6" name="Footer Placeholder 5">
            <a:extLst>
              <a:ext uri="{FF2B5EF4-FFF2-40B4-BE49-F238E27FC236}">
                <a16:creationId xmlns:a16="http://schemas.microsoft.com/office/drawing/2014/main" id="{81B57671-5B7E-1147-3A85-EA6D223444E7}"/>
              </a:ext>
            </a:extLst>
          </p:cNvPr>
          <p:cNvSpPr>
            <a:spLocks noGrp="1"/>
          </p:cNvSpPr>
          <p:nvPr>
            <p:ph type="ftr" sz="quarter" idx="18"/>
          </p:nvPr>
        </p:nvSpPr>
        <p:spPr/>
        <p:txBody>
          <a:bodyPr/>
          <a:lstStyle/>
          <a:p>
            <a:endParaRPr lang="da-DK" dirty="0"/>
          </a:p>
        </p:txBody>
      </p:sp>
      <p:sp>
        <p:nvSpPr>
          <p:cNvPr id="7" name="Slide Number Placeholder 6">
            <a:extLst>
              <a:ext uri="{FF2B5EF4-FFF2-40B4-BE49-F238E27FC236}">
                <a16:creationId xmlns:a16="http://schemas.microsoft.com/office/drawing/2014/main" id="{C25B7A54-6EA8-075F-9A1A-141360CCB583}"/>
              </a:ext>
            </a:extLst>
          </p:cNvPr>
          <p:cNvSpPr>
            <a:spLocks noGrp="1"/>
          </p:cNvSpPr>
          <p:nvPr>
            <p:ph type="sldNum" sz="quarter" idx="19"/>
          </p:nvPr>
        </p:nvSpPr>
        <p:spPr/>
        <p:txBody>
          <a:body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211099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holdsobjekt og 3 billeder">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12AEF02-8E83-8B44-978D-90CB6068501C}"/>
              </a:ext>
            </a:extLst>
          </p:cNvPr>
          <p:cNvSpPr>
            <a:spLocks noGrp="1"/>
          </p:cNvSpPr>
          <p:nvPr>
            <p:ph type="dt" sz="half" idx="11"/>
          </p:nvPr>
        </p:nvSpPr>
        <p:spPr/>
        <p:txBody>
          <a:bodyPr/>
          <a:lstStyle/>
          <a:p>
            <a:endParaRPr lang="da-DK" dirty="0"/>
          </a:p>
        </p:txBody>
      </p:sp>
      <p:sp>
        <p:nvSpPr>
          <p:cNvPr id="7" name="Baggrund">
            <a:extLst>
              <a:ext uri="{FF2B5EF4-FFF2-40B4-BE49-F238E27FC236}">
                <a16:creationId xmlns:a16="http://schemas.microsoft.com/office/drawing/2014/main" id="{33E21B8F-FB20-1590-E55A-48CF3B1C91A3}"/>
              </a:ext>
            </a:extLst>
          </p:cNvPr>
          <p:cNvSpPr/>
          <p:nvPr userDrawn="1"/>
        </p:nvSpPr>
        <p:spPr>
          <a:xfrm>
            <a:off x="0" y="0"/>
            <a:ext cx="12193200" cy="6858000"/>
          </a:xfrm>
          <a:prstGeom prst="rect">
            <a:avLst/>
          </a:prstGeom>
          <a:gradFill>
            <a:gsLst>
              <a:gs pos="0">
                <a:schemeClr val="accent2"/>
              </a:gs>
              <a:gs pos="3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57412183" name="image" descr="{&quot;templafy&quot;:{&quot;id&quot;:&quot;f47424e9-8a09-4037-9393-564b2f5396cd&quot;}}"/>
          <p:cNvPicPr>
            <a:picLocks noChangeAspect="1"/>
          </p:cNvPicPr>
          <p:nvPr/>
        </p:nvPicPr>
        <p:blipFill>
          <a:blip r:embed="rId2"/>
          <a:stretch>
            <a:fillRect/>
          </a:stretch>
        </p:blipFill>
        <p:spPr>
          <a:xfrm>
            <a:off x="572400" y="5976000"/>
            <a:ext cx="2102029" cy="324000"/>
          </a:xfrm>
          <a:prstGeom prst="rect">
            <a:avLst/>
          </a:prstGeom>
        </p:spPr>
      </p:pic>
      <p:sp>
        <p:nvSpPr>
          <p:cNvPr id="2" name="Title 1">
            <a:extLst>
              <a:ext uri="{FF2B5EF4-FFF2-40B4-BE49-F238E27FC236}">
                <a16:creationId xmlns:a16="http://schemas.microsoft.com/office/drawing/2014/main" id="{07531AE1-33AF-6A94-14C4-03A98992A363}"/>
              </a:ext>
            </a:extLst>
          </p:cNvPr>
          <p:cNvSpPr>
            <a:spLocks noGrp="1"/>
          </p:cNvSpPr>
          <p:nvPr>
            <p:ph type="title" hasCustomPrompt="1"/>
          </p:nvPr>
        </p:nvSpPr>
        <p:spPr/>
        <p:txBody>
          <a:bodyPr/>
          <a:lstStyle>
            <a:lvl1pPr algn="ctr">
              <a:defRPr/>
            </a:lvl1pPr>
          </a:lstStyle>
          <a:p>
            <a:r>
              <a:rPr lang="da-DK" noProof="0" dirty="0"/>
              <a:t>Klik for at indsætte titel</a:t>
            </a:r>
            <a:endParaRPr lang="da-DK" dirty="0"/>
          </a:p>
        </p:txBody>
      </p:sp>
      <p:sp>
        <p:nvSpPr>
          <p:cNvPr id="14" name="Pladsholder til tekst 12">
            <a:extLst>
              <a:ext uri="{FF2B5EF4-FFF2-40B4-BE49-F238E27FC236}">
                <a16:creationId xmlns:a16="http://schemas.microsoft.com/office/drawing/2014/main" id="{C2CB922A-3EE0-51A4-5A65-6420E3726159}"/>
              </a:ext>
            </a:extLst>
          </p:cNvPr>
          <p:cNvSpPr>
            <a:spLocks noGrp="1"/>
          </p:cNvSpPr>
          <p:nvPr>
            <p:ph type="body" sz="quarter" idx="20" hasCustomPrompt="1"/>
          </p:nvPr>
        </p:nvSpPr>
        <p:spPr>
          <a:xfrm>
            <a:off x="1058978" y="4161429"/>
            <a:ext cx="2876329" cy="1550396"/>
          </a:xfrm>
        </p:spPr>
        <p:txBody>
          <a:bodyPr/>
          <a:lstStyle>
            <a:lvl1pPr marL="0" indent="0" algn="ctr">
              <a:lnSpc>
                <a:spcPct val="99000"/>
              </a:lnSpc>
              <a:spcAft>
                <a:spcPts val="600"/>
              </a:spcAft>
              <a:buFont typeface="Arial" panose="020B0604020202020204" pitchFamily="34" charset="0"/>
              <a:buNone/>
              <a:defRPr sz="1600" b="0"/>
            </a:lvl1pPr>
            <a:lvl2pPr marL="0" indent="0" algn="ctr">
              <a:lnSpc>
                <a:spcPct val="99000"/>
              </a:lnSpc>
              <a:spcAft>
                <a:spcPts val="600"/>
              </a:spcAft>
              <a:buFontTx/>
              <a:buNone/>
              <a:defRPr sz="1600"/>
            </a:lvl2pPr>
            <a:lvl3pPr marL="0" indent="0" algn="ctr">
              <a:lnSpc>
                <a:spcPct val="99000"/>
              </a:lnSpc>
              <a:spcAft>
                <a:spcPts val="600"/>
              </a:spcAft>
              <a:buFontTx/>
              <a:buNone/>
              <a:defRPr sz="1600"/>
            </a:lvl3pPr>
            <a:lvl4pPr marL="0" indent="0" algn="ctr">
              <a:lnSpc>
                <a:spcPct val="99000"/>
              </a:lnSpc>
              <a:spcAft>
                <a:spcPts val="600"/>
              </a:spcAft>
              <a:buFontTx/>
              <a:buNone/>
              <a:defRPr sz="1600"/>
            </a:lvl4pPr>
            <a:lvl5pPr marL="0" indent="0" algn="ctr">
              <a:lnSpc>
                <a:spcPct val="99000"/>
              </a:lnSpc>
              <a:spcAft>
                <a:spcPts val="600"/>
              </a:spcAft>
              <a:buFontTx/>
              <a:buNone/>
              <a:defRPr sz="1600"/>
            </a:lvl5pPr>
            <a:lvl6pPr marL="0" indent="0" algn="ctr">
              <a:lnSpc>
                <a:spcPct val="99000"/>
              </a:lnSpc>
              <a:spcAft>
                <a:spcPts val="600"/>
              </a:spcAft>
              <a:buFontTx/>
              <a:buNone/>
              <a:defRPr sz="1600"/>
            </a:lvl6pPr>
            <a:lvl7pPr marL="0" indent="0" algn="ctr">
              <a:lnSpc>
                <a:spcPct val="99000"/>
              </a:lnSpc>
              <a:spcAft>
                <a:spcPts val="600"/>
              </a:spcAft>
              <a:buFontTx/>
              <a:buNone/>
              <a:defRPr sz="1600"/>
            </a:lvl7pPr>
            <a:lvl8pPr marL="0" indent="0" algn="ctr">
              <a:lnSpc>
                <a:spcPct val="99000"/>
              </a:lnSpc>
              <a:spcAft>
                <a:spcPts val="600"/>
              </a:spcAft>
              <a:buFontTx/>
              <a:buNone/>
              <a:defRPr sz="1600"/>
            </a:lvl8pPr>
            <a:lvl9pPr marL="0" indent="0" algn="ctr">
              <a:lnSpc>
                <a:spcPct val="99000"/>
              </a:lnSpc>
              <a:spcAft>
                <a:spcPts val="600"/>
              </a:spcAft>
              <a:buFontTx/>
              <a:buNone/>
              <a:defRPr sz="1600"/>
            </a:lvl9pPr>
          </a:lstStyle>
          <a:p>
            <a:pPr lvl="0"/>
            <a:r>
              <a:rPr lang="da-DK" noProof="0" dirty="0"/>
              <a:t>Klik og indsæt tekst</a:t>
            </a:r>
            <a:endParaRPr lang="da-DK" dirty="0"/>
          </a:p>
        </p:txBody>
      </p:sp>
      <p:sp>
        <p:nvSpPr>
          <p:cNvPr id="15" name="Pladsholder til tekst 12">
            <a:extLst>
              <a:ext uri="{FF2B5EF4-FFF2-40B4-BE49-F238E27FC236}">
                <a16:creationId xmlns:a16="http://schemas.microsoft.com/office/drawing/2014/main" id="{4D9A3233-2F47-E61E-AC8D-271B8EA4D0D2}"/>
              </a:ext>
            </a:extLst>
          </p:cNvPr>
          <p:cNvSpPr>
            <a:spLocks noGrp="1"/>
          </p:cNvSpPr>
          <p:nvPr>
            <p:ph type="body" sz="quarter" idx="21" hasCustomPrompt="1"/>
          </p:nvPr>
        </p:nvSpPr>
        <p:spPr>
          <a:xfrm>
            <a:off x="4661839" y="4161429"/>
            <a:ext cx="2876329" cy="1550396"/>
          </a:xfrm>
        </p:spPr>
        <p:txBody>
          <a:bodyPr/>
          <a:lstStyle>
            <a:lvl1pPr marL="0" indent="0" algn="ctr">
              <a:lnSpc>
                <a:spcPct val="99000"/>
              </a:lnSpc>
              <a:spcAft>
                <a:spcPts val="600"/>
              </a:spcAft>
              <a:buFont typeface="Arial" panose="020B0604020202020204" pitchFamily="34" charset="0"/>
              <a:buNone/>
              <a:defRPr sz="1600" b="0"/>
            </a:lvl1pPr>
            <a:lvl2pPr marL="0" indent="0" algn="ctr">
              <a:lnSpc>
                <a:spcPct val="99000"/>
              </a:lnSpc>
              <a:spcAft>
                <a:spcPts val="600"/>
              </a:spcAft>
              <a:buFontTx/>
              <a:buNone/>
              <a:defRPr sz="1600"/>
            </a:lvl2pPr>
            <a:lvl3pPr marL="0" indent="0" algn="ctr">
              <a:lnSpc>
                <a:spcPct val="99000"/>
              </a:lnSpc>
              <a:spcAft>
                <a:spcPts val="600"/>
              </a:spcAft>
              <a:buFontTx/>
              <a:buNone/>
              <a:defRPr sz="1600"/>
            </a:lvl3pPr>
            <a:lvl4pPr marL="0" indent="0" algn="ctr">
              <a:lnSpc>
                <a:spcPct val="99000"/>
              </a:lnSpc>
              <a:spcAft>
                <a:spcPts val="600"/>
              </a:spcAft>
              <a:buFontTx/>
              <a:buNone/>
              <a:defRPr sz="1600"/>
            </a:lvl4pPr>
            <a:lvl5pPr marL="0" indent="0" algn="ctr">
              <a:lnSpc>
                <a:spcPct val="99000"/>
              </a:lnSpc>
              <a:spcAft>
                <a:spcPts val="600"/>
              </a:spcAft>
              <a:buFontTx/>
              <a:buNone/>
              <a:defRPr sz="1600"/>
            </a:lvl5pPr>
            <a:lvl6pPr marL="0" indent="0" algn="ctr">
              <a:lnSpc>
                <a:spcPct val="99000"/>
              </a:lnSpc>
              <a:spcAft>
                <a:spcPts val="600"/>
              </a:spcAft>
              <a:buFontTx/>
              <a:buNone/>
              <a:defRPr sz="1600"/>
            </a:lvl6pPr>
            <a:lvl7pPr marL="0" indent="0" algn="ctr">
              <a:lnSpc>
                <a:spcPct val="99000"/>
              </a:lnSpc>
              <a:spcAft>
                <a:spcPts val="600"/>
              </a:spcAft>
              <a:buFontTx/>
              <a:buNone/>
              <a:defRPr sz="1600"/>
            </a:lvl7pPr>
            <a:lvl8pPr marL="0" indent="0" algn="ctr">
              <a:lnSpc>
                <a:spcPct val="99000"/>
              </a:lnSpc>
              <a:spcAft>
                <a:spcPts val="600"/>
              </a:spcAft>
              <a:buFontTx/>
              <a:buNone/>
              <a:defRPr sz="1600"/>
            </a:lvl8pPr>
            <a:lvl9pPr marL="0" indent="0" algn="ctr">
              <a:lnSpc>
                <a:spcPct val="99000"/>
              </a:lnSpc>
              <a:spcAft>
                <a:spcPts val="600"/>
              </a:spcAft>
              <a:buFontTx/>
              <a:buNone/>
              <a:defRPr sz="1600"/>
            </a:lvl9pPr>
          </a:lstStyle>
          <a:p>
            <a:pPr lvl="0"/>
            <a:r>
              <a:rPr lang="da-DK" noProof="0" dirty="0"/>
              <a:t>Klik og indsæt tekst</a:t>
            </a:r>
            <a:endParaRPr lang="da-DK" dirty="0"/>
          </a:p>
        </p:txBody>
      </p:sp>
      <p:sp>
        <p:nvSpPr>
          <p:cNvPr id="16" name="Pladsholder til tekst 12">
            <a:extLst>
              <a:ext uri="{FF2B5EF4-FFF2-40B4-BE49-F238E27FC236}">
                <a16:creationId xmlns:a16="http://schemas.microsoft.com/office/drawing/2014/main" id="{970E5DB3-DEFC-2BBC-A7FB-C9654211EFB3}"/>
              </a:ext>
            </a:extLst>
          </p:cNvPr>
          <p:cNvSpPr>
            <a:spLocks noGrp="1"/>
          </p:cNvSpPr>
          <p:nvPr>
            <p:ph type="body" sz="quarter" idx="22" hasCustomPrompt="1"/>
          </p:nvPr>
        </p:nvSpPr>
        <p:spPr>
          <a:xfrm>
            <a:off x="8264700" y="4161429"/>
            <a:ext cx="2876329" cy="1550396"/>
          </a:xfrm>
        </p:spPr>
        <p:txBody>
          <a:bodyPr/>
          <a:lstStyle>
            <a:lvl1pPr marL="0" indent="0" algn="ctr">
              <a:lnSpc>
                <a:spcPct val="99000"/>
              </a:lnSpc>
              <a:spcAft>
                <a:spcPts val="600"/>
              </a:spcAft>
              <a:buFont typeface="Arial" panose="020B0604020202020204" pitchFamily="34" charset="0"/>
              <a:buNone/>
              <a:defRPr sz="1600" b="0"/>
            </a:lvl1pPr>
            <a:lvl2pPr marL="0" indent="0" algn="ctr">
              <a:lnSpc>
                <a:spcPct val="99000"/>
              </a:lnSpc>
              <a:spcAft>
                <a:spcPts val="600"/>
              </a:spcAft>
              <a:buFontTx/>
              <a:buNone/>
              <a:defRPr sz="1600"/>
            </a:lvl2pPr>
            <a:lvl3pPr marL="0" indent="0" algn="ctr">
              <a:lnSpc>
                <a:spcPct val="99000"/>
              </a:lnSpc>
              <a:spcAft>
                <a:spcPts val="600"/>
              </a:spcAft>
              <a:buFontTx/>
              <a:buNone/>
              <a:defRPr sz="1600"/>
            </a:lvl3pPr>
            <a:lvl4pPr marL="0" indent="0" algn="ctr">
              <a:lnSpc>
                <a:spcPct val="99000"/>
              </a:lnSpc>
              <a:spcAft>
                <a:spcPts val="600"/>
              </a:spcAft>
              <a:buFontTx/>
              <a:buNone/>
              <a:defRPr sz="1600"/>
            </a:lvl4pPr>
            <a:lvl5pPr marL="0" indent="0" algn="ctr">
              <a:lnSpc>
                <a:spcPct val="99000"/>
              </a:lnSpc>
              <a:spcAft>
                <a:spcPts val="600"/>
              </a:spcAft>
              <a:buFontTx/>
              <a:buNone/>
              <a:defRPr sz="1600"/>
            </a:lvl5pPr>
            <a:lvl6pPr marL="0" indent="0" algn="ctr">
              <a:lnSpc>
                <a:spcPct val="99000"/>
              </a:lnSpc>
              <a:spcAft>
                <a:spcPts val="600"/>
              </a:spcAft>
              <a:buFontTx/>
              <a:buNone/>
              <a:defRPr sz="1600"/>
            </a:lvl6pPr>
            <a:lvl7pPr marL="0" indent="0" algn="ctr">
              <a:lnSpc>
                <a:spcPct val="99000"/>
              </a:lnSpc>
              <a:spcAft>
                <a:spcPts val="600"/>
              </a:spcAft>
              <a:buFontTx/>
              <a:buNone/>
              <a:defRPr sz="1600"/>
            </a:lvl7pPr>
            <a:lvl8pPr marL="0" indent="0" algn="ctr">
              <a:lnSpc>
                <a:spcPct val="99000"/>
              </a:lnSpc>
              <a:spcAft>
                <a:spcPts val="600"/>
              </a:spcAft>
              <a:buFontTx/>
              <a:buNone/>
              <a:defRPr sz="1600"/>
            </a:lvl8pPr>
            <a:lvl9pPr marL="0" indent="0" algn="ctr">
              <a:lnSpc>
                <a:spcPct val="99000"/>
              </a:lnSpc>
              <a:spcAft>
                <a:spcPts val="600"/>
              </a:spcAft>
              <a:buFontTx/>
              <a:buNone/>
              <a:defRPr sz="1600"/>
            </a:lvl9pPr>
          </a:lstStyle>
          <a:p>
            <a:pPr lvl="0"/>
            <a:r>
              <a:rPr lang="da-DK" noProof="0" dirty="0"/>
              <a:t>Klik og indsæt tekst</a:t>
            </a:r>
            <a:endParaRPr lang="da-DK" dirty="0"/>
          </a:p>
        </p:txBody>
      </p:sp>
      <p:sp>
        <p:nvSpPr>
          <p:cNvPr id="17" name="Pladsholder til billede 20">
            <a:extLst>
              <a:ext uri="{FF2B5EF4-FFF2-40B4-BE49-F238E27FC236}">
                <a16:creationId xmlns:a16="http://schemas.microsoft.com/office/drawing/2014/main" id="{EA6A5D12-ACAC-8128-78B0-B6EF3AF583EF}"/>
              </a:ext>
            </a:extLst>
          </p:cNvPr>
          <p:cNvSpPr>
            <a:spLocks noGrp="1"/>
          </p:cNvSpPr>
          <p:nvPr>
            <p:ph type="pic" sz="quarter" idx="23" hasCustomPrompt="1"/>
          </p:nvPr>
        </p:nvSpPr>
        <p:spPr>
          <a:xfrm>
            <a:off x="1273142" y="1566656"/>
            <a:ext cx="2448000" cy="2448000"/>
          </a:xfrm>
          <a:prstGeom prst="ellipse">
            <a:avLst/>
          </a:prstGeom>
        </p:spPr>
        <p:txBody>
          <a:bodyPr wrap="square" bIns="792000" rtlCol="0" anchor="ctr">
            <a:noAutofit/>
          </a:bodyPr>
          <a:lstStyle>
            <a:lvl1pPr marL="0" indent="0" algn="ctr">
              <a:lnSpc>
                <a:spcPct val="100000"/>
              </a:lnSpc>
              <a:spcAft>
                <a:spcPts val="0"/>
              </a:spcAft>
              <a:buNone/>
              <a:defRPr sz="1600">
                <a:solidFill>
                  <a:schemeClr val="tx1"/>
                </a:solidFill>
              </a:defRPr>
            </a:lvl1pPr>
          </a:lstStyle>
          <a:p>
            <a:pPr rtl="0"/>
            <a:r>
              <a:rPr lang="da-DK" noProof="0" dirty="0"/>
              <a:t>Klik på billederammen for at indsætte et billede – via </a:t>
            </a:r>
            <a:r>
              <a:rPr lang="da-DK" noProof="0" dirty="0" err="1"/>
              <a:t>Templafy</a:t>
            </a:r>
            <a:endParaRPr lang="da-DK" noProof="0" dirty="0"/>
          </a:p>
        </p:txBody>
      </p:sp>
      <p:sp>
        <p:nvSpPr>
          <p:cNvPr id="18" name="Pladsholder til billede 20">
            <a:extLst>
              <a:ext uri="{FF2B5EF4-FFF2-40B4-BE49-F238E27FC236}">
                <a16:creationId xmlns:a16="http://schemas.microsoft.com/office/drawing/2014/main" id="{0B139CE5-55C8-1C10-0196-493F92EC2361}"/>
              </a:ext>
            </a:extLst>
          </p:cNvPr>
          <p:cNvSpPr>
            <a:spLocks noGrp="1"/>
          </p:cNvSpPr>
          <p:nvPr>
            <p:ph type="pic" sz="quarter" idx="24" hasCustomPrompt="1"/>
          </p:nvPr>
        </p:nvSpPr>
        <p:spPr>
          <a:xfrm>
            <a:off x="4872000" y="1566656"/>
            <a:ext cx="2448000" cy="2448000"/>
          </a:xfrm>
          <a:prstGeom prst="ellipse">
            <a:avLst/>
          </a:prstGeom>
        </p:spPr>
        <p:txBody>
          <a:bodyPr wrap="square" bIns="792000" rtlCol="0" anchor="ctr">
            <a:noAutofit/>
          </a:bodyPr>
          <a:lstStyle>
            <a:lvl1pPr marL="0" indent="0" algn="ctr">
              <a:lnSpc>
                <a:spcPct val="100000"/>
              </a:lnSpc>
              <a:spcAft>
                <a:spcPts val="0"/>
              </a:spcAft>
              <a:buNone/>
              <a:defRPr sz="1600">
                <a:solidFill>
                  <a:schemeClr val="tx1"/>
                </a:solidFill>
              </a:defRPr>
            </a:lvl1pPr>
          </a:lstStyle>
          <a:p>
            <a:pPr rtl="0"/>
            <a:r>
              <a:rPr lang="da-DK" noProof="0" dirty="0"/>
              <a:t>Klik på billederammen for at indsætte et billede – via </a:t>
            </a:r>
            <a:r>
              <a:rPr lang="da-DK" noProof="0" dirty="0" err="1"/>
              <a:t>Templafy</a:t>
            </a:r>
            <a:endParaRPr lang="da-DK" noProof="0" dirty="0"/>
          </a:p>
        </p:txBody>
      </p:sp>
      <p:sp>
        <p:nvSpPr>
          <p:cNvPr id="19" name="Pladsholder til billede 20">
            <a:extLst>
              <a:ext uri="{FF2B5EF4-FFF2-40B4-BE49-F238E27FC236}">
                <a16:creationId xmlns:a16="http://schemas.microsoft.com/office/drawing/2014/main" id="{7ED589FC-F465-6CBC-D39E-4935A1D5A85B}"/>
              </a:ext>
            </a:extLst>
          </p:cNvPr>
          <p:cNvSpPr>
            <a:spLocks noGrp="1"/>
          </p:cNvSpPr>
          <p:nvPr>
            <p:ph type="pic" sz="quarter" idx="25" hasCustomPrompt="1"/>
          </p:nvPr>
        </p:nvSpPr>
        <p:spPr>
          <a:xfrm>
            <a:off x="8520740" y="1566656"/>
            <a:ext cx="2448000" cy="2448000"/>
          </a:xfrm>
          <a:prstGeom prst="ellipse">
            <a:avLst/>
          </a:prstGeom>
        </p:spPr>
        <p:txBody>
          <a:bodyPr wrap="square" bIns="792000" rtlCol="0" anchor="ctr">
            <a:noAutofit/>
          </a:bodyPr>
          <a:lstStyle>
            <a:lvl1pPr marL="0" indent="0" algn="ctr">
              <a:lnSpc>
                <a:spcPct val="100000"/>
              </a:lnSpc>
              <a:spcAft>
                <a:spcPts val="0"/>
              </a:spcAft>
              <a:buNone/>
              <a:defRPr sz="1600">
                <a:solidFill>
                  <a:schemeClr val="tx1"/>
                </a:solidFill>
              </a:defRPr>
            </a:lvl1pPr>
          </a:lstStyle>
          <a:p>
            <a:pPr rtl="0"/>
            <a:r>
              <a:rPr lang="da-DK" noProof="0" dirty="0"/>
              <a:t>Klik på billederammen for at indsætte et billede – via </a:t>
            </a:r>
            <a:r>
              <a:rPr lang="da-DK" noProof="0" dirty="0" err="1"/>
              <a:t>Templafy</a:t>
            </a:r>
            <a:endParaRPr lang="da-DK" noProof="0" dirty="0"/>
          </a:p>
        </p:txBody>
      </p:sp>
      <p:sp>
        <p:nvSpPr>
          <p:cNvPr id="3" name="Slide Number Placeholder 2">
            <a:extLst>
              <a:ext uri="{FF2B5EF4-FFF2-40B4-BE49-F238E27FC236}">
                <a16:creationId xmlns:a16="http://schemas.microsoft.com/office/drawing/2014/main" id="{2CE2E706-1325-CFE9-8DAF-BB9B1BE4DDAF}"/>
              </a:ext>
            </a:extLst>
          </p:cNvPr>
          <p:cNvSpPr>
            <a:spLocks noGrp="1"/>
          </p:cNvSpPr>
          <p:nvPr>
            <p:ph type="sldNum" sz="quarter" idx="10"/>
          </p:nvPr>
        </p:nvSpPr>
        <p:spPr/>
        <p:txBody>
          <a:bodyPr/>
          <a:lstStyle/>
          <a:p>
            <a:fld id="{24C8C45C-947F-4981-8B3F-4F32E973C901}" type="slidenum">
              <a:rPr lang="da-DK" smtClean="0"/>
              <a:pPr/>
              <a:t>‹#›</a:t>
            </a:fld>
            <a:endParaRPr lang="da-DK" dirty="0"/>
          </a:p>
        </p:txBody>
      </p:sp>
      <p:sp>
        <p:nvSpPr>
          <p:cNvPr id="5" name="Footer Placeholder 4">
            <a:extLst>
              <a:ext uri="{FF2B5EF4-FFF2-40B4-BE49-F238E27FC236}">
                <a16:creationId xmlns:a16="http://schemas.microsoft.com/office/drawing/2014/main" id="{109397C5-9BD4-B6DD-147A-19D415EE6B8D}"/>
              </a:ext>
            </a:extLst>
          </p:cNvPr>
          <p:cNvSpPr>
            <a:spLocks noGrp="1"/>
          </p:cNvSpPr>
          <p:nvPr>
            <p:ph type="ftr" sz="quarter" idx="12"/>
          </p:nvPr>
        </p:nvSpPr>
        <p:spPr/>
        <p:txBody>
          <a:bodyPr/>
          <a:lstStyle/>
          <a:p>
            <a:endParaRPr lang="da-DK" dirty="0"/>
          </a:p>
        </p:txBody>
      </p:sp>
      <p:cxnSp>
        <p:nvCxnSpPr>
          <p:cNvPr id="21" name="Lige forbindelse 12">
            <a:extLst>
              <a:ext uri="{FF2B5EF4-FFF2-40B4-BE49-F238E27FC236}">
                <a16:creationId xmlns:a16="http://schemas.microsoft.com/office/drawing/2014/main" id="{5B8C8ADC-C89A-FCE4-C17C-5072CD6EB7CA}"/>
              </a:ext>
            </a:extLst>
          </p:cNvPr>
          <p:cNvCxnSpPr>
            <a:cxnSpLocks/>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683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5EFB6B25-5517-47BA-9544-F65DF9D91BB3}"/>
              </a:ext>
            </a:extLst>
          </p:cNvPr>
          <p:cNvSpPr>
            <a:spLocks noGrp="1"/>
          </p:cNvSpPr>
          <p:nvPr>
            <p:ph type="dt" sz="half" idx="17"/>
          </p:nvPr>
        </p:nvSpPr>
        <p:spPr/>
        <p:txBody>
          <a:bodyPr/>
          <a:lstStyle/>
          <a:p>
            <a:endParaRPr lang="da-DK" dirty="0"/>
          </a:p>
        </p:txBody>
      </p:sp>
      <p:sp>
        <p:nvSpPr>
          <p:cNvPr id="8" name="Baggrund">
            <a:extLst>
              <a:ext uri="{FF2B5EF4-FFF2-40B4-BE49-F238E27FC236}">
                <a16:creationId xmlns:a16="http://schemas.microsoft.com/office/drawing/2014/main" id="{F5B71D56-32F6-F75F-2230-BB58C8841336}"/>
              </a:ext>
            </a:extLst>
          </p:cNvPr>
          <p:cNvSpPr/>
          <p:nvPr userDrawn="1"/>
        </p:nvSpPr>
        <p:spPr>
          <a:xfrm>
            <a:off x="0" y="0"/>
            <a:ext cx="12193200" cy="6858000"/>
          </a:xfrm>
          <a:prstGeom prst="rect">
            <a:avLst/>
          </a:prstGeom>
          <a:gradFill>
            <a:gsLst>
              <a:gs pos="0">
                <a:schemeClr val="accent2"/>
              </a:gs>
              <a:gs pos="3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191638141" name="image" descr="{&quot;templafy&quot;:{&quot;id&quot;:&quot;cb58986b-b235-40f4-a80a-b912301ef18b&quot;}}"/>
          <p:cNvPicPr>
            <a:picLocks noChangeAspect="1"/>
          </p:cNvPicPr>
          <p:nvPr/>
        </p:nvPicPr>
        <p:blipFill>
          <a:blip r:embed="rId2"/>
          <a:stretch>
            <a:fillRect/>
          </a:stretch>
        </p:blipFill>
        <p:spPr>
          <a:xfrm>
            <a:off x="572400" y="5976000"/>
            <a:ext cx="2102029" cy="324000"/>
          </a:xfrm>
          <a:prstGeom prst="rect">
            <a:avLst/>
          </a:prstGeom>
        </p:spPr>
      </p:pic>
      <p:sp>
        <p:nvSpPr>
          <p:cNvPr id="10" name="Title 1"/>
          <p:cNvSpPr>
            <a:spLocks noGrp="1"/>
          </p:cNvSpPr>
          <p:nvPr>
            <p:ph type="title" hasCustomPrompt="1"/>
          </p:nvPr>
        </p:nvSpPr>
        <p:spPr>
          <a:xfrm>
            <a:off x="572399" y="540000"/>
            <a:ext cx="11048400" cy="910800"/>
          </a:xfrm>
        </p:spPr>
        <p:txBody>
          <a:bodyPr/>
          <a:lstStyle/>
          <a:p>
            <a:r>
              <a:rPr lang="da-DK" noProof="0" dirty="0"/>
              <a:t>Klik for at indsætte titel</a:t>
            </a:r>
            <a:endParaRPr lang="da-DK" dirty="0"/>
          </a:p>
        </p:txBody>
      </p:sp>
      <p:sp>
        <p:nvSpPr>
          <p:cNvPr id="3" name="Text Placeholder 2"/>
          <p:cNvSpPr>
            <a:spLocks noGrp="1"/>
          </p:cNvSpPr>
          <p:nvPr>
            <p:ph type="body" idx="1" hasCustomPrompt="1"/>
          </p:nvPr>
        </p:nvSpPr>
        <p:spPr>
          <a:xfrm>
            <a:off x="572399" y="1659600"/>
            <a:ext cx="5004000" cy="720000"/>
          </a:xfrm>
        </p:spPr>
        <p:txBody>
          <a:bodyPr anchor="t" anchorCtr="0"/>
          <a:lstStyle>
            <a:lvl1pPr marL="0" indent="0">
              <a:lnSpc>
                <a:spcPct val="1000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noProof="0" dirty="0"/>
              <a:t>Klik for at indsætte underoverskrift</a:t>
            </a:r>
            <a:endParaRPr lang="da-DK" dirty="0"/>
          </a:p>
        </p:txBody>
      </p:sp>
      <p:sp>
        <p:nvSpPr>
          <p:cNvPr id="5" name="Text Placeholder 4"/>
          <p:cNvSpPr>
            <a:spLocks noGrp="1"/>
          </p:cNvSpPr>
          <p:nvPr>
            <p:ph type="body" sz="quarter" idx="3" hasCustomPrompt="1"/>
          </p:nvPr>
        </p:nvSpPr>
        <p:spPr>
          <a:xfrm>
            <a:off x="6616800" y="1659600"/>
            <a:ext cx="5004000" cy="720000"/>
          </a:xfrm>
        </p:spPr>
        <p:txBody>
          <a:bodyPr anchor="t" anchorCtr="0"/>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noProof="0" dirty="0"/>
              <a:t>Klik for at indsætte underoverskrift</a:t>
            </a:r>
            <a:endParaRPr lang="da-DK" dirty="0"/>
          </a:p>
        </p:txBody>
      </p:sp>
      <p:sp>
        <p:nvSpPr>
          <p:cNvPr id="11" name="Content Placeholder 6">
            <a:extLst>
              <a:ext uri="{FF2B5EF4-FFF2-40B4-BE49-F238E27FC236}">
                <a16:creationId xmlns:a16="http://schemas.microsoft.com/office/drawing/2014/main" id="{AC3481D0-7AAF-47B5-958C-36320CF6F48E}"/>
              </a:ext>
            </a:extLst>
          </p:cNvPr>
          <p:cNvSpPr>
            <a:spLocks noGrp="1"/>
          </p:cNvSpPr>
          <p:nvPr>
            <p:ph sz="quarter" idx="15" hasCustomPrompt="1"/>
          </p:nvPr>
        </p:nvSpPr>
        <p:spPr>
          <a:xfrm>
            <a:off x="572399" y="2471351"/>
            <a:ext cx="5004000" cy="3243600"/>
          </a:xfrm>
        </p:spPr>
        <p:txBody>
          <a:body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4" name="Content Placeholder 6">
            <a:extLst>
              <a:ext uri="{FF2B5EF4-FFF2-40B4-BE49-F238E27FC236}">
                <a16:creationId xmlns:a16="http://schemas.microsoft.com/office/drawing/2014/main" id="{E20E3B41-8389-4DF2-929E-A1109467437A}"/>
              </a:ext>
            </a:extLst>
          </p:cNvPr>
          <p:cNvSpPr>
            <a:spLocks noGrp="1"/>
          </p:cNvSpPr>
          <p:nvPr>
            <p:ph sz="quarter" idx="16" hasCustomPrompt="1"/>
          </p:nvPr>
        </p:nvSpPr>
        <p:spPr>
          <a:xfrm>
            <a:off x="6616800" y="2471351"/>
            <a:ext cx="5004000" cy="3243600"/>
          </a:xfrm>
        </p:spPr>
        <p:txBody>
          <a:body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6" name="Footer Placeholder 5">
            <a:extLst>
              <a:ext uri="{FF2B5EF4-FFF2-40B4-BE49-F238E27FC236}">
                <a16:creationId xmlns:a16="http://schemas.microsoft.com/office/drawing/2014/main" id="{BA618612-A7DD-4BF7-8D55-B8B8B96AC00A}"/>
              </a:ext>
            </a:extLst>
          </p:cNvPr>
          <p:cNvSpPr>
            <a:spLocks noGrp="1"/>
          </p:cNvSpPr>
          <p:nvPr>
            <p:ph type="ftr" sz="quarter" idx="18"/>
          </p:nvPr>
        </p:nvSpPr>
        <p:spPr/>
        <p:txBody>
          <a:bodyPr/>
          <a:lstStyle/>
          <a:p>
            <a:endParaRPr lang="da-DK" dirty="0"/>
          </a:p>
        </p:txBody>
      </p:sp>
      <p:sp>
        <p:nvSpPr>
          <p:cNvPr id="7" name="Slide Number Placeholder 6">
            <a:extLst>
              <a:ext uri="{FF2B5EF4-FFF2-40B4-BE49-F238E27FC236}">
                <a16:creationId xmlns:a16="http://schemas.microsoft.com/office/drawing/2014/main" id="{71A647F5-A87B-4780-ACBA-A815C9972B24}"/>
              </a:ext>
            </a:extLst>
          </p:cNvPr>
          <p:cNvSpPr>
            <a:spLocks noGrp="1"/>
          </p:cNvSpPr>
          <p:nvPr>
            <p:ph type="sldNum" sz="quarter" idx="19"/>
          </p:nvPr>
        </p:nvSpPr>
        <p:spPr/>
        <p:txBody>
          <a:bodyPr/>
          <a:lstStyle/>
          <a:p>
            <a:fld id="{24C8C45C-947F-4981-8B3F-4F32E973C901}" type="slidenum">
              <a:rPr lang="da-DK" smtClean="0"/>
              <a:pPr/>
              <a:t>‹#›</a:t>
            </a:fld>
            <a:endParaRPr lang="da-DK" dirty="0"/>
          </a:p>
        </p:txBody>
      </p:sp>
      <p:cxnSp>
        <p:nvCxnSpPr>
          <p:cNvPr id="29" name="Lige forbindelse 12">
            <a:extLst>
              <a:ext uri="{FF2B5EF4-FFF2-40B4-BE49-F238E27FC236}">
                <a16:creationId xmlns:a16="http://schemas.microsoft.com/office/drawing/2014/main" id="{FB806C26-0DE1-C451-1458-632C00DC806A}"/>
              </a:ext>
            </a:extLst>
          </p:cNvPr>
          <p:cNvCxnSpPr>
            <a:cxnSpLocks/>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74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hold med billedeteks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2ED62657-E751-4424-BDAB-9DA024311749}"/>
              </a:ext>
            </a:extLst>
          </p:cNvPr>
          <p:cNvSpPr>
            <a:spLocks noGrp="1"/>
          </p:cNvSpPr>
          <p:nvPr>
            <p:ph type="dt" sz="half" idx="20"/>
          </p:nvPr>
        </p:nvSpPr>
        <p:spPr/>
        <p:txBody>
          <a:bodyPr/>
          <a:lstStyle/>
          <a:p>
            <a:endParaRPr lang="da-DK" dirty="0"/>
          </a:p>
        </p:txBody>
      </p:sp>
      <p:sp>
        <p:nvSpPr>
          <p:cNvPr id="2" name="Title 1">
            <a:extLst>
              <a:ext uri="{FF2B5EF4-FFF2-40B4-BE49-F238E27FC236}">
                <a16:creationId xmlns:a16="http://schemas.microsoft.com/office/drawing/2014/main" id="{21F2A985-0CE6-ED79-9EED-2B4C9DC49FFF}"/>
              </a:ext>
            </a:extLst>
          </p:cNvPr>
          <p:cNvSpPr>
            <a:spLocks noGrp="1"/>
          </p:cNvSpPr>
          <p:nvPr>
            <p:ph type="title" hasCustomPrompt="1"/>
          </p:nvPr>
        </p:nvSpPr>
        <p:spPr>
          <a:xfrm>
            <a:off x="572399" y="540000"/>
            <a:ext cx="5522400" cy="910800"/>
          </a:xfrm>
        </p:spPr>
        <p:txBody>
          <a:bodyPr/>
          <a:lstStyle/>
          <a:p>
            <a:r>
              <a:rPr lang="da-DK" noProof="0" dirty="0"/>
              <a:t>Klik for at indsætte titel</a:t>
            </a:r>
            <a:endParaRPr lang="da-DK" dirty="0"/>
          </a:p>
        </p:txBody>
      </p:sp>
      <p:sp>
        <p:nvSpPr>
          <p:cNvPr id="3" name="Text Placeholder 2">
            <a:extLst>
              <a:ext uri="{FF2B5EF4-FFF2-40B4-BE49-F238E27FC236}">
                <a16:creationId xmlns:a16="http://schemas.microsoft.com/office/drawing/2014/main" id="{7D13D6A2-A4E2-440E-827A-F71D64B83423}"/>
              </a:ext>
            </a:extLst>
          </p:cNvPr>
          <p:cNvSpPr>
            <a:spLocks noGrp="1"/>
          </p:cNvSpPr>
          <p:nvPr>
            <p:ph type="body" sz="quarter" idx="19" hasCustomPrompt="1"/>
          </p:nvPr>
        </p:nvSpPr>
        <p:spPr>
          <a:xfrm>
            <a:off x="571500" y="1658938"/>
            <a:ext cx="5526000" cy="4054012"/>
          </a:xfrm>
        </p:spPr>
        <p:txBody>
          <a:body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8" name="Pladsholder til indhold 7">
            <a:extLst>
              <a:ext uri="{FF2B5EF4-FFF2-40B4-BE49-F238E27FC236}">
                <a16:creationId xmlns:a16="http://schemas.microsoft.com/office/drawing/2014/main" id="{237AE34E-E747-1AA0-7FFB-19E31F2F9F8A}"/>
              </a:ext>
            </a:extLst>
          </p:cNvPr>
          <p:cNvSpPr>
            <a:spLocks noGrp="1"/>
          </p:cNvSpPr>
          <p:nvPr>
            <p:ph sz="quarter" idx="23" hasCustomPrompt="1"/>
          </p:nvPr>
        </p:nvSpPr>
        <p:spPr>
          <a:xfrm>
            <a:off x="6441440" y="551765"/>
            <a:ext cx="5160060" cy="5160060"/>
          </a:xfrm>
        </p:spPr>
        <p:txBody>
          <a:bodyPr/>
          <a:lstStyle>
            <a:lvl1pPr marL="0" indent="0">
              <a:buNone/>
              <a:defRPr/>
            </a:lvl1pPr>
          </a:lstStyle>
          <a:p>
            <a:pPr marL="0" marR="0" lvl="0" indent="0" algn="l" defTabSz="914400" rtl="0" eaLnBrk="1" fontAlgn="auto" latinLnBrk="0" hangingPunct="1">
              <a:lnSpc>
                <a:spcPct val="104000"/>
              </a:lnSpc>
              <a:spcBef>
                <a:spcPts val="0"/>
              </a:spcBef>
              <a:spcAft>
                <a:spcPts val="1417"/>
              </a:spcAft>
              <a:buClr>
                <a:srgbClr val="0096A0"/>
              </a:buClr>
              <a:buSzTx/>
              <a:buFont typeface="Verdana" panose="020B0604030504040204" pitchFamily="34" charset="0"/>
              <a:buNone/>
              <a:tabLst/>
              <a:defRPr/>
            </a:pPr>
            <a:r>
              <a:rPr lang="da-DK" noProof="0" dirty="0"/>
              <a:t>Klik på billederammen for at indsætte et billede – via </a:t>
            </a:r>
            <a:r>
              <a:rPr lang="da-DK" noProof="0" dirty="0" err="1"/>
              <a:t>Templafy</a:t>
            </a:r>
            <a:endParaRPr lang="da-DK" noProof="0" dirty="0"/>
          </a:p>
          <a:p>
            <a:pPr lvl="0"/>
            <a:endParaRPr lang="da-DK" dirty="0"/>
          </a:p>
        </p:txBody>
      </p:sp>
      <p:sp>
        <p:nvSpPr>
          <p:cNvPr id="5" name="Footer Placeholder 4">
            <a:extLst>
              <a:ext uri="{FF2B5EF4-FFF2-40B4-BE49-F238E27FC236}">
                <a16:creationId xmlns:a16="http://schemas.microsoft.com/office/drawing/2014/main" id="{13DCF248-BF34-4B80-A673-90C35961A3AA}"/>
              </a:ext>
            </a:extLst>
          </p:cNvPr>
          <p:cNvSpPr>
            <a:spLocks noGrp="1"/>
          </p:cNvSpPr>
          <p:nvPr>
            <p:ph type="ftr" sz="quarter" idx="21"/>
          </p:nvPr>
        </p:nvSpPr>
        <p:spPr/>
        <p:txBody>
          <a:bodyPr/>
          <a:lstStyle/>
          <a:p>
            <a:endParaRPr lang="da-DK" dirty="0"/>
          </a:p>
        </p:txBody>
      </p:sp>
      <p:sp>
        <p:nvSpPr>
          <p:cNvPr id="6" name="Slide Number Placeholder 5">
            <a:extLst>
              <a:ext uri="{FF2B5EF4-FFF2-40B4-BE49-F238E27FC236}">
                <a16:creationId xmlns:a16="http://schemas.microsoft.com/office/drawing/2014/main" id="{A739019E-F53B-452F-A69F-F21A31A62E87}"/>
              </a:ext>
            </a:extLst>
          </p:cNvPr>
          <p:cNvSpPr>
            <a:spLocks noGrp="1"/>
          </p:cNvSpPr>
          <p:nvPr>
            <p:ph type="sldNum" sz="quarter" idx="22"/>
          </p:nvPr>
        </p:nvSpPr>
        <p:spPr/>
        <p:txBody>
          <a:body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3397906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lede med billedtekst">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D9C6BECA-5F92-41F9-ACF1-0ACDE4EE0CF8}"/>
              </a:ext>
            </a:extLst>
          </p:cNvPr>
          <p:cNvSpPr>
            <a:spLocks noGrp="1"/>
          </p:cNvSpPr>
          <p:nvPr>
            <p:ph type="dt" sz="half" idx="16"/>
          </p:nvPr>
        </p:nvSpPr>
        <p:spPr/>
        <p:txBody>
          <a:bodyPr/>
          <a:lstStyle/>
          <a:p>
            <a:endParaRPr lang="da-DK" dirty="0"/>
          </a:p>
        </p:txBody>
      </p:sp>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0" y="0"/>
            <a:ext cx="12192000" cy="5713200"/>
          </a:xfrm>
        </p:spPr>
        <p:txBody>
          <a:bodyPr lIns="72000" tIns="72000" rIns="72000" anchor="t" anchorCtr="0"/>
          <a:lstStyle>
            <a:lvl1pPr marL="0" indent="0" algn="l">
              <a:buNone/>
              <a:defRPr sz="2000"/>
            </a:lvl1pPr>
          </a:lstStyle>
          <a:p>
            <a:r>
              <a:rPr lang="da-DK" noProof="0" dirty="0"/>
              <a:t>Klik på billederammen for at indsætte et billede – via Templafy</a:t>
            </a:r>
            <a:endParaRPr lang="da-DK"/>
          </a:p>
        </p:txBody>
      </p:sp>
      <p:sp>
        <p:nvSpPr>
          <p:cNvPr id="10" name="Pladsholder til tekst 9">
            <a:extLst>
              <a:ext uri="{FF2B5EF4-FFF2-40B4-BE49-F238E27FC236}">
                <a16:creationId xmlns:a16="http://schemas.microsoft.com/office/drawing/2014/main" id="{C7695C0F-015E-4651-B576-4F0ED589BA5E}"/>
              </a:ext>
            </a:extLst>
          </p:cNvPr>
          <p:cNvSpPr>
            <a:spLocks noGrp="1"/>
          </p:cNvSpPr>
          <p:nvPr>
            <p:ph type="body" sz="quarter" idx="15" hasCustomPrompt="1"/>
          </p:nvPr>
        </p:nvSpPr>
        <p:spPr>
          <a:xfrm>
            <a:off x="572400" y="4708800"/>
            <a:ext cx="2490840" cy="1003801"/>
          </a:xfrm>
          <a:gradFill>
            <a:gsLst>
              <a:gs pos="100000">
                <a:schemeClr val="accent1"/>
              </a:gs>
              <a:gs pos="0">
                <a:srgbClr val="0096A0"/>
              </a:gs>
            </a:gsLst>
            <a:lin ang="5400000" scaled="0"/>
          </a:gradFill>
        </p:spPr>
        <p:txBody>
          <a:bodyPr lIns="252000" tIns="252000" rIns="252000" bIns="252000" anchor="b" anchorCtr="0">
            <a:spAutoFit/>
          </a:bodyPr>
          <a:lstStyle>
            <a:lvl1pPr marL="0" indent="0">
              <a:lnSpc>
                <a:spcPct val="104000"/>
              </a:lnSpc>
              <a:spcAft>
                <a:spcPts val="0"/>
              </a:spcAft>
              <a:buFontTx/>
              <a:buNone/>
              <a:defRPr sz="1600">
                <a:solidFill>
                  <a:schemeClr val="bg1"/>
                </a:solidFill>
              </a:defRPr>
            </a:lvl1pPr>
            <a:lvl2pPr marL="360000" indent="0">
              <a:buNone/>
              <a:defRPr sz="1600">
                <a:solidFill>
                  <a:schemeClr val="bg1"/>
                </a:solidFill>
              </a:defRPr>
            </a:lvl2pPr>
            <a:lvl3pPr>
              <a:defRPr sz="1400">
                <a:solidFill>
                  <a:schemeClr val="bg1"/>
                </a:solidFill>
              </a:defRPr>
            </a:lvl3pPr>
            <a:lvl4pPr>
              <a:defRPr sz="1200">
                <a:solidFill>
                  <a:schemeClr val="bg1"/>
                </a:solidFill>
              </a:defRPr>
            </a:lvl4pPr>
            <a:lvl5pPr>
              <a:defRPr sz="1000"/>
            </a:lvl5pPr>
          </a:lstStyle>
          <a:p>
            <a:pPr lvl="0"/>
            <a:r>
              <a:rPr lang="da-DK" dirty="0"/>
              <a:t>Klik for at indsætte titel</a:t>
            </a:r>
            <a:endParaRPr lang="da-DK"/>
          </a:p>
        </p:txBody>
      </p:sp>
      <p:sp>
        <p:nvSpPr>
          <p:cNvPr id="3" name="Footer Placeholder 2">
            <a:extLst>
              <a:ext uri="{FF2B5EF4-FFF2-40B4-BE49-F238E27FC236}">
                <a16:creationId xmlns:a16="http://schemas.microsoft.com/office/drawing/2014/main" id="{489C766A-7CA5-4F7D-B7C8-B0E6121DFE56}"/>
              </a:ext>
            </a:extLst>
          </p:cNvPr>
          <p:cNvSpPr>
            <a:spLocks noGrp="1"/>
          </p:cNvSpPr>
          <p:nvPr>
            <p:ph type="ftr" sz="quarter" idx="17"/>
          </p:nvPr>
        </p:nvSpPr>
        <p:spPr/>
        <p:txBody>
          <a:bodyPr/>
          <a:lstStyle/>
          <a:p>
            <a:endParaRPr lang="da-DK" dirty="0"/>
          </a:p>
        </p:txBody>
      </p:sp>
      <p:sp>
        <p:nvSpPr>
          <p:cNvPr id="4" name="Slide Number Placeholder 3">
            <a:extLst>
              <a:ext uri="{FF2B5EF4-FFF2-40B4-BE49-F238E27FC236}">
                <a16:creationId xmlns:a16="http://schemas.microsoft.com/office/drawing/2014/main" id="{ABB922B3-B0ED-4B9F-8F6B-CB243B1D03C0}"/>
              </a:ext>
            </a:extLst>
          </p:cNvPr>
          <p:cNvSpPr>
            <a:spLocks noGrp="1"/>
          </p:cNvSpPr>
          <p:nvPr>
            <p:ph type="sldNum" sz="quarter" idx="18"/>
          </p:nvPr>
        </p:nvSpPr>
        <p:spPr/>
        <p:txBody>
          <a:body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1585370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tat">
    <p:spTree>
      <p:nvGrpSpPr>
        <p:cNvPr id="1" name=""/>
        <p:cNvGrpSpPr/>
        <p:nvPr/>
      </p:nvGrpSpPr>
      <p:grpSpPr>
        <a:xfrm>
          <a:off x="0" y="0"/>
          <a:ext cx="0" cy="0"/>
          <a:chOff x="0" y="0"/>
          <a:chExt cx="0" cy="0"/>
        </a:xfrm>
      </p:grpSpPr>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pic>
        <p:nvPicPr>
          <p:cNvPr id="3" name="Grafik">
            <a:extLst>
              <a:ext uri="{FF2B5EF4-FFF2-40B4-BE49-F238E27FC236}">
                <a16:creationId xmlns:a16="http://schemas.microsoft.com/office/drawing/2014/main" id="{99DF25C2-0BCA-ABF1-B866-9D917A7EC6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14"/>
            <a:ext cx="12192913" cy="6858514"/>
          </a:xfrm>
          <a:prstGeom prst="rect">
            <a:avLst/>
          </a:prstGeom>
          <a:solidFill>
            <a:srgbClr val="0046AD"/>
          </a:solidFill>
        </p:spPr>
      </p:pic>
      <p:sp>
        <p:nvSpPr>
          <p:cNvPr id="13" name="Citat tegn">
            <a:extLst>
              <a:ext uri="{FF2B5EF4-FFF2-40B4-BE49-F238E27FC236}">
                <a16:creationId xmlns:a16="http://schemas.microsoft.com/office/drawing/2014/main" id="{3C6CD8A6-79D8-40B1-9974-FB9D3ED05BF4}"/>
              </a:ext>
            </a:extLst>
          </p:cNvPr>
          <p:cNvSpPr txBox="1"/>
          <p:nvPr userDrawn="1"/>
        </p:nvSpPr>
        <p:spPr>
          <a:xfrm rot="10800000">
            <a:off x="578174" y="576471"/>
            <a:ext cx="803797" cy="743397"/>
          </a:xfrm>
          <a:custGeom>
            <a:avLst/>
            <a:gdLst/>
            <a:ahLst/>
            <a:cxnLst/>
            <a:rect l="l" t="t" r="r" b="b"/>
            <a:pathLst>
              <a:path w="803797" h="743397">
                <a:moveTo>
                  <a:pt x="68144" y="743396"/>
                </a:moveTo>
                <a:lnTo>
                  <a:pt x="0" y="633436"/>
                </a:lnTo>
                <a:cubicBezTo>
                  <a:pt x="55754" y="610721"/>
                  <a:pt x="97312" y="574842"/>
                  <a:pt x="124673" y="525798"/>
                </a:cubicBezTo>
                <a:cubicBezTo>
                  <a:pt x="152035" y="476755"/>
                  <a:pt x="167264" y="409384"/>
                  <a:pt x="170361" y="323687"/>
                </a:cubicBezTo>
                <a:lnTo>
                  <a:pt x="24779" y="323687"/>
                </a:lnTo>
                <a:lnTo>
                  <a:pt x="24779" y="0"/>
                </a:lnTo>
                <a:lnTo>
                  <a:pt x="323687" y="0"/>
                </a:lnTo>
                <a:lnTo>
                  <a:pt x="323687" y="255542"/>
                </a:lnTo>
                <a:cubicBezTo>
                  <a:pt x="323687" y="393897"/>
                  <a:pt x="307683" y="493533"/>
                  <a:pt x="275676" y="554450"/>
                </a:cubicBezTo>
                <a:cubicBezTo>
                  <a:pt x="231278" y="638082"/>
                  <a:pt x="162101" y="701064"/>
                  <a:pt x="68144" y="743396"/>
                </a:cubicBezTo>
                <a:close/>
                <a:moveTo>
                  <a:pt x="548255" y="743397"/>
                </a:moveTo>
                <a:lnTo>
                  <a:pt x="480110" y="633436"/>
                </a:lnTo>
                <a:cubicBezTo>
                  <a:pt x="535865" y="610721"/>
                  <a:pt x="577423" y="574842"/>
                  <a:pt x="604784" y="525798"/>
                </a:cubicBezTo>
                <a:cubicBezTo>
                  <a:pt x="632145" y="476755"/>
                  <a:pt x="647374" y="409385"/>
                  <a:pt x="650472" y="323687"/>
                </a:cubicBezTo>
                <a:lnTo>
                  <a:pt x="504890" y="323687"/>
                </a:lnTo>
                <a:lnTo>
                  <a:pt x="504890" y="0"/>
                </a:lnTo>
                <a:lnTo>
                  <a:pt x="803797" y="0"/>
                </a:lnTo>
                <a:lnTo>
                  <a:pt x="803797" y="255543"/>
                </a:lnTo>
                <a:cubicBezTo>
                  <a:pt x="803797" y="393897"/>
                  <a:pt x="787793" y="493533"/>
                  <a:pt x="755786" y="554450"/>
                </a:cubicBezTo>
                <a:cubicBezTo>
                  <a:pt x="711389" y="638082"/>
                  <a:pt x="642212" y="701064"/>
                  <a:pt x="548255" y="743397"/>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indent="0" algn="l">
              <a:lnSpc>
                <a:spcPct val="95000"/>
              </a:lnSpc>
              <a:spcAft>
                <a:spcPts val="1417"/>
              </a:spcAft>
              <a:buClr>
                <a:schemeClr val="tx2"/>
              </a:buClr>
              <a:buFont typeface="Verdana" panose="020B0604030504040204" pitchFamily="34" charset="0"/>
              <a:buNone/>
            </a:pPr>
            <a:endParaRPr lang="da-DK" sz="25000" dirty="0">
              <a:solidFill>
                <a:schemeClr val="accent2"/>
              </a:solidFill>
            </a:endParaRPr>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1797050" y="800418"/>
            <a:ext cx="8352000" cy="4911407"/>
          </a:xfrm>
        </p:spPr>
        <p:txBody>
          <a:bodyPr/>
          <a:lstStyle>
            <a:lvl1pPr marL="0" indent="0">
              <a:lnSpc>
                <a:spcPct val="92000"/>
              </a:lnSpc>
              <a:spcAft>
                <a:spcPts val="2400"/>
              </a:spcAft>
              <a:buClrTx/>
              <a:buFont typeface="Arial" panose="020B0604020202020204" pitchFamily="34" charset="0"/>
              <a:buChar char="​"/>
              <a:defRPr sz="3600" b="0">
                <a:solidFill>
                  <a:schemeClr val="bg1"/>
                </a:solidFill>
              </a:defRPr>
            </a:lvl1pPr>
            <a:lvl2pPr marL="0" indent="0">
              <a:lnSpc>
                <a:spcPct val="104000"/>
              </a:lnSpc>
              <a:spcAft>
                <a:spcPts val="0"/>
              </a:spcAft>
              <a:buClrTx/>
              <a:buFont typeface="Arial" panose="020B0604020202020204" pitchFamily="34" charset="0"/>
              <a:buChar char="​"/>
              <a:defRPr sz="1600">
                <a:solidFill>
                  <a:schemeClr val="bg1"/>
                </a:solidFill>
              </a:defRPr>
            </a:lvl2pPr>
            <a:lvl3pPr marL="0" indent="0">
              <a:lnSpc>
                <a:spcPct val="104000"/>
              </a:lnSpc>
              <a:spcAft>
                <a:spcPts val="0"/>
              </a:spcAft>
              <a:buClrTx/>
              <a:buFont typeface="Arial" panose="020B0604020202020204" pitchFamily="34" charset="0"/>
              <a:buChar char="​"/>
              <a:defRPr sz="1600">
                <a:solidFill>
                  <a:schemeClr val="bg1"/>
                </a:solidFill>
              </a:defRPr>
            </a:lvl3pPr>
            <a:lvl4pPr marL="0" indent="0">
              <a:lnSpc>
                <a:spcPct val="104000"/>
              </a:lnSpc>
              <a:spcAft>
                <a:spcPts val="0"/>
              </a:spcAft>
              <a:buClrTx/>
              <a:buFont typeface="Arial" panose="020B0604020202020204" pitchFamily="34" charset="0"/>
              <a:buChar char="​"/>
              <a:defRPr sz="1600">
                <a:solidFill>
                  <a:schemeClr val="bg1"/>
                </a:solidFill>
              </a:defRPr>
            </a:lvl4pPr>
            <a:lvl5pPr marL="0" indent="0">
              <a:lnSpc>
                <a:spcPct val="104000"/>
              </a:lnSpc>
              <a:spcAft>
                <a:spcPts val="0"/>
              </a:spcAft>
              <a:buClrTx/>
              <a:buFont typeface="Arial" panose="020B0604020202020204" pitchFamily="34" charset="0"/>
              <a:buChar char="​"/>
              <a:defRPr sz="1600">
                <a:solidFill>
                  <a:schemeClr val="bg1"/>
                </a:solidFill>
              </a:defRPr>
            </a:lvl5pPr>
            <a:lvl6pPr marL="0" indent="0">
              <a:lnSpc>
                <a:spcPct val="104000"/>
              </a:lnSpc>
              <a:spcAft>
                <a:spcPts val="0"/>
              </a:spcAft>
              <a:buFont typeface="Arial" panose="020B0604020202020204" pitchFamily="34" charset="0"/>
              <a:buChar char="​"/>
              <a:defRPr sz="1600">
                <a:solidFill>
                  <a:schemeClr val="bg1"/>
                </a:solidFill>
              </a:defRPr>
            </a:lvl6pPr>
            <a:lvl7pPr marL="0" indent="0">
              <a:lnSpc>
                <a:spcPct val="104000"/>
              </a:lnSpc>
              <a:spcAft>
                <a:spcPts val="0"/>
              </a:spcAft>
              <a:buFont typeface="Arial" panose="020B0604020202020204" pitchFamily="34" charset="0"/>
              <a:buChar char="​"/>
              <a:defRPr sz="1600">
                <a:solidFill>
                  <a:schemeClr val="bg1"/>
                </a:solidFill>
              </a:defRPr>
            </a:lvl7pPr>
            <a:lvl8pPr marL="0" indent="0">
              <a:lnSpc>
                <a:spcPct val="104000"/>
              </a:lnSpc>
              <a:spcAft>
                <a:spcPts val="0"/>
              </a:spcAft>
              <a:buFont typeface="Arial" panose="020B0604020202020204" pitchFamily="34" charset="0"/>
              <a:buChar char="​"/>
              <a:defRPr sz="1600">
                <a:solidFill>
                  <a:schemeClr val="bg1"/>
                </a:solidFill>
              </a:defRPr>
            </a:lvl8pPr>
            <a:lvl9pPr marL="0" indent="0">
              <a:lnSpc>
                <a:spcPct val="104000"/>
              </a:lnSpc>
              <a:spcAft>
                <a:spcPts val="0"/>
              </a:spcAft>
              <a:buFont typeface="Arial" panose="020B0604020202020204" pitchFamily="34" charset="0"/>
              <a:buChar char="​"/>
              <a:defRPr sz="1600">
                <a:solidFill>
                  <a:schemeClr val="bg1"/>
                </a:solidFill>
              </a:defRPr>
            </a:lvl9pPr>
          </a:lstStyle>
          <a:p>
            <a:pPr lvl="0"/>
            <a:r>
              <a:rPr lang="da-DK" dirty="0"/>
              <a:t>Klik og indsæt tekst                              Klik ENTER og TAB for at kunne skrive navn i 16 pkt.</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pic>
        <p:nvPicPr>
          <p:cNvPr id="1279516304" name="image" descr="{&quot;templafy&quot;:{&quot;id&quot;:&quot;bc8a8a73-6452-4640-90c2-e841b8134824&quot;}}"/>
          <p:cNvPicPr>
            <a:picLocks noChangeAspect="1"/>
          </p:cNvPicPr>
          <p:nvPr/>
        </p:nvPicPr>
        <p:blipFill>
          <a:blip r:embed="rId3"/>
          <a:stretch>
            <a:fillRect/>
          </a:stretch>
        </p:blipFill>
        <p:spPr>
          <a:xfrm>
            <a:off x="572400" y="5976000"/>
            <a:ext cx="2077258" cy="324000"/>
          </a:xfrm>
          <a:prstGeom prst="rect">
            <a:avLst/>
          </a:prstGeom>
        </p:spPr>
      </p:pic>
      <p:cxnSp>
        <p:nvCxnSpPr>
          <p:cNvPr id="20" name="Lige forbindelse 19">
            <a:extLst>
              <a:ext uri="{FF2B5EF4-FFF2-40B4-BE49-F238E27FC236}">
                <a16:creationId xmlns:a16="http://schemas.microsoft.com/office/drawing/2014/main" id="{B8E6613F-4DA3-4A3D-A327-75A5674427D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07811611-E8EB-468F-B4DA-CFAE519B1BF5}"/>
              </a:ext>
            </a:extLst>
          </p:cNvPr>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bg1"/>
                </a:solidFill>
              </a:defRPr>
            </a:lvl1pPr>
          </a:lstStyle>
          <a:p>
            <a:fld id="{24C8C45C-947F-4981-8B3F-4F32E973C901}" type="slidenum">
              <a:rPr lang="da-DK" smtClean="0"/>
              <a:pPr/>
              <a:t>‹#›</a:t>
            </a:fld>
            <a:endParaRPr lang="da-DK" dirty="0"/>
          </a:p>
        </p:txBody>
      </p:sp>
      <p:sp>
        <p:nvSpPr>
          <p:cNvPr id="18" name="Pladsholder til sidefod 17">
            <a:extLst>
              <a:ext uri="{FF2B5EF4-FFF2-40B4-BE49-F238E27FC236}">
                <a16:creationId xmlns:a16="http://schemas.microsoft.com/office/drawing/2014/main" id="{114B76EA-00CA-49C3-BDB9-BB9265E6917D}"/>
              </a:ext>
            </a:extLst>
          </p:cNvPr>
          <p:cNvSpPr>
            <a:spLocks noGrp="1"/>
          </p:cNvSpPr>
          <p:nvPr>
            <p:ph type="ftr" sz="quarter" idx="15"/>
          </p:nvPr>
        </p:nvSpPr>
        <p:spPr/>
        <p:txBody>
          <a:bodyPr/>
          <a:lstStyle>
            <a:lvl1pPr>
              <a:defRPr>
                <a:solidFill>
                  <a:schemeClr val="bg1"/>
                </a:solidFill>
              </a:defRPr>
            </a:lvl1pPr>
          </a:lstStyle>
          <a:p>
            <a:endParaRPr lang="da-DK" dirty="0"/>
          </a:p>
        </p:txBody>
      </p:sp>
    </p:spTree>
    <p:extLst>
      <p:ext uri="{BB962C8B-B14F-4D97-AF65-F5344CB8AC3E}">
        <p14:creationId xmlns:p14="http://schemas.microsoft.com/office/powerpoint/2010/main" val="1971382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t med billede">
    <p:spTree>
      <p:nvGrpSpPr>
        <p:cNvPr id="1" name=""/>
        <p:cNvGrpSpPr/>
        <p:nvPr/>
      </p:nvGrpSpPr>
      <p:grpSpPr>
        <a:xfrm>
          <a:off x="0" y="0"/>
          <a:ext cx="0" cy="0"/>
          <a:chOff x="0" y="0"/>
          <a:chExt cx="0" cy="0"/>
        </a:xfrm>
      </p:grpSpPr>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sp>
        <p:nvSpPr>
          <p:cNvPr id="6" name="Baggrund">
            <a:extLst>
              <a:ext uri="{FF2B5EF4-FFF2-40B4-BE49-F238E27FC236}">
                <a16:creationId xmlns:a16="http://schemas.microsoft.com/office/drawing/2014/main" id="{F77FE67A-798B-5975-A96F-498A127EF46A}"/>
              </a:ext>
            </a:extLst>
          </p:cNvPr>
          <p:cNvSpPr/>
          <p:nvPr userDrawn="1"/>
        </p:nvSpPr>
        <p:spPr>
          <a:xfrm>
            <a:off x="0" y="0"/>
            <a:ext cx="12193200" cy="6858000"/>
          </a:xfrm>
          <a:prstGeom prst="rect">
            <a:avLst/>
          </a:prstGeom>
          <a:gradFill>
            <a:gsLst>
              <a:gs pos="0">
                <a:schemeClr val="accent2"/>
              </a:gs>
              <a:gs pos="47000">
                <a:schemeClr val="bg1"/>
              </a:gs>
              <a:gs pos="2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456506730" name="image" descr="{&quot;templafy&quot;:{&quot;id&quot;:&quot;24fc646c-30dd-4156-9022-f595315df1b4&quot;}}"/>
          <p:cNvPicPr>
            <a:picLocks noChangeAspect="1"/>
          </p:cNvPicPr>
          <p:nvPr/>
        </p:nvPicPr>
        <p:blipFill>
          <a:blip r:embed="rId2"/>
          <a:stretch>
            <a:fillRect/>
          </a:stretch>
        </p:blipFill>
        <p:spPr>
          <a:xfrm>
            <a:off x="572400" y="5976000"/>
            <a:ext cx="2102029" cy="324000"/>
          </a:xfrm>
          <a:prstGeom prst="rect">
            <a:avLst/>
          </a:prstGeom>
        </p:spPr>
      </p:pic>
      <p:sp>
        <p:nvSpPr>
          <p:cNvPr id="3" name="Citat tegn">
            <a:extLst>
              <a:ext uri="{FF2B5EF4-FFF2-40B4-BE49-F238E27FC236}">
                <a16:creationId xmlns:a16="http://schemas.microsoft.com/office/drawing/2014/main" id="{738DAA79-BFE1-8B06-DEAB-7DAC76F05B7D}"/>
              </a:ext>
            </a:extLst>
          </p:cNvPr>
          <p:cNvSpPr txBox="1"/>
          <p:nvPr userDrawn="1"/>
        </p:nvSpPr>
        <p:spPr>
          <a:xfrm rot="10800000">
            <a:off x="578174" y="576471"/>
            <a:ext cx="803797" cy="743397"/>
          </a:xfrm>
          <a:custGeom>
            <a:avLst/>
            <a:gdLst/>
            <a:ahLst/>
            <a:cxnLst/>
            <a:rect l="l" t="t" r="r" b="b"/>
            <a:pathLst>
              <a:path w="803797" h="743397">
                <a:moveTo>
                  <a:pt x="68144" y="743396"/>
                </a:moveTo>
                <a:lnTo>
                  <a:pt x="0" y="633436"/>
                </a:lnTo>
                <a:cubicBezTo>
                  <a:pt x="55754" y="610721"/>
                  <a:pt x="97312" y="574842"/>
                  <a:pt x="124673" y="525798"/>
                </a:cubicBezTo>
                <a:cubicBezTo>
                  <a:pt x="152035" y="476755"/>
                  <a:pt x="167264" y="409384"/>
                  <a:pt x="170361" y="323687"/>
                </a:cubicBezTo>
                <a:lnTo>
                  <a:pt x="24779" y="323687"/>
                </a:lnTo>
                <a:lnTo>
                  <a:pt x="24779" y="0"/>
                </a:lnTo>
                <a:lnTo>
                  <a:pt x="323687" y="0"/>
                </a:lnTo>
                <a:lnTo>
                  <a:pt x="323687" y="255542"/>
                </a:lnTo>
                <a:cubicBezTo>
                  <a:pt x="323687" y="393897"/>
                  <a:pt x="307683" y="493533"/>
                  <a:pt x="275676" y="554450"/>
                </a:cubicBezTo>
                <a:cubicBezTo>
                  <a:pt x="231278" y="638082"/>
                  <a:pt x="162101" y="701064"/>
                  <a:pt x="68144" y="743396"/>
                </a:cubicBezTo>
                <a:close/>
                <a:moveTo>
                  <a:pt x="548255" y="743397"/>
                </a:moveTo>
                <a:lnTo>
                  <a:pt x="480110" y="633436"/>
                </a:lnTo>
                <a:cubicBezTo>
                  <a:pt x="535865" y="610721"/>
                  <a:pt x="577423" y="574842"/>
                  <a:pt x="604784" y="525798"/>
                </a:cubicBezTo>
                <a:cubicBezTo>
                  <a:pt x="632145" y="476755"/>
                  <a:pt x="647374" y="409385"/>
                  <a:pt x="650472" y="323687"/>
                </a:cubicBezTo>
                <a:lnTo>
                  <a:pt x="504890" y="323687"/>
                </a:lnTo>
                <a:lnTo>
                  <a:pt x="504890" y="0"/>
                </a:lnTo>
                <a:lnTo>
                  <a:pt x="803797" y="0"/>
                </a:lnTo>
                <a:lnTo>
                  <a:pt x="803797" y="255543"/>
                </a:lnTo>
                <a:cubicBezTo>
                  <a:pt x="803797" y="393897"/>
                  <a:pt x="787793" y="493533"/>
                  <a:pt x="755786" y="554450"/>
                </a:cubicBezTo>
                <a:cubicBezTo>
                  <a:pt x="711389" y="638082"/>
                  <a:pt x="642212" y="701064"/>
                  <a:pt x="548255" y="743397"/>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indent="0" algn="l">
              <a:lnSpc>
                <a:spcPct val="95000"/>
              </a:lnSpc>
              <a:spcAft>
                <a:spcPts val="1417"/>
              </a:spcAft>
              <a:buClr>
                <a:schemeClr val="tx2"/>
              </a:buClr>
              <a:buFont typeface="Verdana" panose="020B0604030504040204" pitchFamily="34" charset="0"/>
              <a:buNone/>
            </a:pPr>
            <a:endParaRPr lang="da-DK" sz="25000" dirty="0">
              <a:solidFill>
                <a:schemeClr val="accent2"/>
              </a:solidFill>
            </a:endParaRPr>
          </a:p>
        </p:txBody>
      </p:sp>
      <p:sp>
        <p:nvSpPr>
          <p:cNvPr id="9" name="Rektangel 8">
            <a:extLst>
              <a:ext uri="{FF2B5EF4-FFF2-40B4-BE49-F238E27FC236}">
                <a16:creationId xmlns:a16="http://schemas.microsoft.com/office/drawing/2014/main" id="{9DFFE7E2-7676-2A1E-02D0-D41088639E90}"/>
              </a:ext>
            </a:extLst>
          </p:cNvPr>
          <p:cNvSpPr/>
          <p:nvPr userDrawn="1"/>
        </p:nvSpPr>
        <p:spPr>
          <a:xfrm rot="18900000">
            <a:off x="8494748" y="-879278"/>
            <a:ext cx="1755113" cy="1755113"/>
          </a:xfrm>
          <a:custGeom>
            <a:avLst/>
            <a:gdLst>
              <a:gd name="connsiteX0" fmla="*/ 0 w 839893"/>
              <a:gd name="connsiteY0" fmla="*/ 0 h 839893"/>
              <a:gd name="connsiteX1" fmla="*/ 839893 w 839893"/>
              <a:gd name="connsiteY1" fmla="*/ 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26720 w 839893"/>
              <a:gd name="connsiteY1" fmla="*/ 40640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17121 w 839893"/>
              <a:gd name="connsiteY1" fmla="*/ 415959 h 839893"/>
              <a:gd name="connsiteX2" fmla="*/ 839893 w 839893"/>
              <a:gd name="connsiteY2" fmla="*/ 839893 h 839893"/>
              <a:gd name="connsiteX3" fmla="*/ 0 w 839893"/>
              <a:gd name="connsiteY3" fmla="*/ 839893 h 839893"/>
              <a:gd name="connsiteX4" fmla="*/ 0 w 839893"/>
              <a:gd name="connsiteY4" fmla="*/ 0 h 8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93" h="839893">
                <a:moveTo>
                  <a:pt x="0" y="0"/>
                </a:moveTo>
                <a:lnTo>
                  <a:pt x="417121" y="415959"/>
                </a:lnTo>
                <a:lnTo>
                  <a:pt x="839893" y="839893"/>
                </a:lnTo>
                <a:lnTo>
                  <a:pt x="0" y="839893"/>
                </a:lnTo>
                <a:lnTo>
                  <a:pt x="0" y="0"/>
                </a:lnTo>
                <a:close/>
              </a:path>
            </a:pathLst>
          </a:custGeom>
          <a:gradFill flip="none" rotWithShape="0">
            <a:gsLst>
              <a:gs pos="0">
                <a:schemeClr val="accent1"/>
              </a:gs>
              <a:gs pos="100000">
                <a:srgbClr val="0096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dirty="0" err="1"/>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572400" y="1659600"/>
            <a:ext cx="6382800" cy="4053600"/>
          </a:xfrm>
        </p:spPr>
        <p:txBody>
          <a:bodyPr/>
          <a:lstStyle>
            <a:lvl1pPr marL="0" indent="0">
              <a:lnSpc>
                <a:spcPct val="92000"/>
              </a:lnSpc>
              <a:spcAft>
                <a:spcPts val="2400"/>
              </a:spcAft>
              <a:buClrTx/>
              <a:buFont typeface="Arial" panose="020B0604020202020204" pitchFamily="34" charset="0"/>
              <a:buChar char="​"/>
              <a:defRPr sz="3600" b="0">
                <a:solidFill>
                  <a:schemeClr val="accent1"/>
                </a:solidFill>
              </a:defRPr>
            </a:lvl1pPr>
            <a:lvl2pPr marL="0" indent="0">
              <a:lnSpc>
                <a:spcPct val="104000"/>
              </a:lnSpc>
              <a:spcAft>
                <a:spcPts val="0"/>
              </a:spcAft>
              <a:buClrTx/>
              <a:buFont typeface="Arial" panose="020B0604020202020204" pitchFamily="34" charset="0"/>
              <a:buChar char="​"/>
              <a:defRPr sz="1600">
                <a:solidFill>
                  <a:schemeClr val="accent1"/>
                </a:solidFill>
              </a:defRPr>
            </a:lvl2pPr>
            <a:lvl3pPr marL="0" indent="0">
              <a:lnSpc>
                <a:spcPct val="104000"/>
              </a:lnSpc>
              <a:spcAft>
                <a:spcPts val="0"/>
              </a:spcAft>
              <a:buClrTx/>
              <a:buFont typeface="Arial" panose="020B0604020202020204" pitchFamily="34" charset="0"/>
              <a:buChar char="​"/>
              <a:defRPr sz="1600">
                <a:solidFill>
                  <a:schemeClr val="accent1"/>
                </a:solidFill>
              </a:defRPr>
            </a:lvl3pPr>
            <a:lvl4pPr marL="0" indent="0">
              <a:lnSpc>
                <a:spcPct val="104000"/>
              </a:lnSpc>
              <a:spcAft>
                <a:spcPts val="0"/>
              </a:spcAft>
              <a:buClrTx/>
              <a:buFont typeface="Arial" panose="020B0604020202020204" pitchFamily="34" charset="0"/>
              <a:buChar char="​"/>
              <a:defRPr sz="1600">
                <a:solidFill>
                  <a:schemeClr val="accent1"/>
                </a:solidFill>
              </a:defRPr>
            </a:lvl4pPr>
            <a:lvl5pPr marL="0" indent="0">
              <a:lnSpc>
                <a:spcPct val="104000"/>
              </a:lnSpc>
              <a:spcAft>
                <a:spcPts val="0"/>
              </a:spcAft>
              <a:buClrTx/>
              <a:buFont typeface="Arial" panose="020B0604020202020204" pitchFamily="34" charset="0"/>
              <a:buChar char="​"/>
              <a:defRPr sz="1600">
                <a:solidFill>
                  <a:schemeClr val="accent1"/>
                </a:solidFill>
              </a:defRPr>
            </a:lvl5pPr>
            <a:lvl6pPr marL="0" indent="0">
              <a:lnSpc>
                <a:spcPct val="104000"/>
              </a:lnSpc>
              <a:spcAft>
                <a:spcPts val="0"/>
              </a:spcAft>
              <a:buFont typeface="Arial" panose="020B0604020202020204" pitchFamily="34" charset="0"/>
              <a:buChar char="​"/>
              <a:defRPr sz="1600">
                <a:solidFill>
                  <a:schemeClr val="accent1"/>
                </a:solidFill>
              </a:defRPr>
            </a:lvl6pPr>
            <a:lvl7pPr marL="0" indent="0">
              <a:lnSpc>
                <a:spcPct val="104000"/>
              </a:lnSpc>
              <a:spcAft>
                <a:spcPts val="0"/>
              </a:spcAft>
              <a:buFont typeface="Arial" panose="020B0604020202020204" pitchFamily="34" charset="0"/>
              <a:buChar char="​"/>
              <a:defRPr sz="1600">
                <a:solidFill>
                  <a:schemeClr val="accent1"/>
                </a:solidFill>
              </a:defRPr>
            </a:lvl7pPr>
            <a:lvl8pPr marL="0" indent="0">
              <a:lnSpc>
                <a:spcPct val="104000"/>
              </a:lnSpc>
              <a:spcAft>
                <a:spcPts val="0"/>
              </a:spcAft>
              <a:buFont typeface="Arial" panose="020B0604020202020204" pitchFamily="34" charset="0"/>
              <a:buChar char="​"/>
              <a:defRPr sz="1600">
                <a:solidFill>
                  <a:schemeClr val="accent1"/>
                </a:solidFill>
              </a:defRPr>
            </a:lvl8pPr>
            <a:lvl9pPr marL="0" indent="0">
              <a:lnSpc>
                <a:spcPct val="104000"/>
              </a:lnSpc>
              <a:spcAft>
                <a:spcPts val="0"/>
              </a:spcAft>
              <a:buFont typeface="Arial" panose="020B0604020202020204" pitchFamily="34" charset="0"/>
              <a:buChar char="​"/>
              <a:defRPr sz="1600">
                <a:solidFill>
                  <a:schemeClr val="accent1"/>
                </a:solidFill>
              </a:defRPr>
            </a:lvl9pPr>
          </a:lstStyle>
          <a:p>
            <a:pPr lvl="0"/>
            <a:r>
              <a:rPr lang="da-DK" dirty="0"/>
              <a:t>Klik og indsæt tekst               Klik ENTER og TAB for at kunne skrive navn i 16 pkt.</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28" name="Pladsholder til billede 27">
            <a:extLst>
              <a:ext uri="{FF2B5EF4-FFF2-40B4-BE49-F238E27FC236}">
                <a16:creationId xmlns:a16="http://schemas.microsoft.com/office/drawing/2014/main" id="{C0FFD995-9FB3-4061-8FE9-4665D1CCDB04}"/>
              </a:ext>
            </a:extLst>
          </p:cNvPr>
          <p:cNvSpPr>
            <a:spLocks noGrp="1" noChangeAspect="1"/>
          </p:cNvSpPr>
          <p:nvPr>
            <p:ph type="pic" sz="quarter" idx="17" hasCustomPrompt="1"/>
          </p:nvPr>
        </p:nvSpPr>
        <p:spPr>
          <a:xfrm>
            <a:off x="7124400" y="1234800"/>
            <a:ext cx="4496400" cy="4496400"/>
          </a:xfrm>
          <a:prstGeom prst="ellipse">
            <a:avLst/>
          </a:prstGeom>
        </p:spPr>
        <p:txBody>
          <a:bodyPr wrap="square" lIns="72000" tIns="0" rIns="72000" bIns="72000" anchor="b" anchorCtr="0">
            <a:noAutofit/>
          </a:bodyPr>
          <a:lstStyle>
            <a:lvl1pPr marL="0" indent="0" algn="ctr">
              <a:buNone/>
              <a:defRPr sz="1600"/>
            </a:lvl1pPr>
          </a:lstStyle>
          <a:p>
            <a:r>
              <a:rPr lang="da-DK" noProof="0" dirty="0"/>
              <a:t>Klik på billederammen for at indsætte et billede – via Templafy</a:t>
            </a:r>
            <a:endParaRPr lang="da-DK"/>
          </a:p>
        </p:txBody>
      </p:sp>
      <p:cxnSp>
        <p:nvCxnSpPr>
          <p:cNvPr id="20" name="Lige forbindelse 19">
            <a:extLst>
              <a:ext uri="{FF2B5EF4-FFF2-40B4-BE49-F238E27FC236}">
                <a16:creationId xmlns:a16="http://schemas.microsoft.com/office/drawing/2014/main" id="{B8E6613F-4DA3-4A3D-A327-75A5674427D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07811611-E8EB-468F-B4DA-CFAE519B1BF5}"/>
              </a:ext>
            </a:extLst>
          </p:cNvPr>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accent1"/>
                </a:solidFill>
              </a:defRPr>
            </a:lvl1pPr>
          </a:lstStyle>
          <a:p>
            <a:fld id="{24C8C45C-947F-4981-8B3F-4F32E973C901}" type="slidenum">
              <a:rPr lang="da-DK" smtClean="0"/>
              <a:pPr/>
              <a:t>‹#›</a:t>
            </a:fld>
            <a:endParaRPr lang="da-DK" dirty="0"/>
          </a:p>
        </p:txBody>
      </p:sp>
      <p:sp>
        <p:nvSpPr>
          <p:cNvPr id="18" name="Pladsholder til sidefod 17">
            <a:extLst>
              <a:ext uri="{FF2B5EF4-FFF2-40B4-BE49-F238E27FC236}">
                <a16:creationId xmlns:a16="http://schemas.microsoft.com/office/drawing/2014/main" id="{114B76EA-00CA-49C3-BDB9-BB9265E6917D}"/>
              </a:ext>
            </a:extLst>
          </p:cNvPr>
          <p:cNvSpPr>
            <a:spLocks noGrp="1"/>
          </p:cNvSpPr>
          <p:nvPr>
            <p:ph type="ftr" sz="quarter" idx="15"/>
          </p:nvPr>
        </p:nvSpPr>
        <p:spPr/>
        <p:txBody>
          <a:bodyPr/>
          <a:lstStyle/>
          <a:p>
            <a:endParaRPr lang="da-DK" dirty="0"/>
          </a:p>
        </p:txBody>
      </p:sp>
    </p:spTree>
    <p:extLst>
      <p:ext uri="{BB962C8B-B14F-4D97-AF65-F5344CB8AC3E}">
        <p14:creationId xmlns:p14="http://schemas.microsoft.com/office/powerpoint/2010/main" val="1100539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slide Brand Blue">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3" name="Grafik">
            <a:extLst>
              <a:ext uri="{FF2B5EF4-FFF2-40B4-BE49-F238E27FC236}">
                <a16:creationId xmlns:a16="http://schemas.microsoft.com/office/drawing/2014/main" id="{04EB35C8-301F-3B47-C356-C1290A4F2B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43"/>
            <a:ext cx="12192915" cy="6858514"/>
          </a:xfrm>
          <a:prstGeom prst="rect">
            <a:avLst/>
          </a:prstGeom>
          <a:solidFill>
            <a:srgbClr val="0046AD"/>
          </a:solidFill>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2822400"/>
            <a:ext cx="1324800" cy="1346400"/>
          </a:xfrm>
        </p:spPr>
        <p:txBody>
          <a:bodyPr/>
          <a:lstStyle>
            <a:lvl1pPr algn="r">
              <a:defRPr sz="10000" b="1">
                <a:solidFill>
                  <a:schemeClr val="bg1"/>
                </a:solidFill>
                <a:latin typeface="+mn-lt"/>
              </a:defRPr>
            </a:lvl1pPr>
          </a:lstStyle>
          <a:p>
            <a:r>
              <a:rPr lang="da-DK" dirty="0"/>
              <a:t>1</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2181600" y="2880000"/>
            <a:ext cx="6462000" cy="1893600"/>
          </a:xfrm>
        </p:spPr>
        <p:txBody>
          <a:bodyPr anchor="t" anchorCtr="0"/>
          <a:lstStyle>
            <a:lvl1pPr marL="0" indent="0" algn="l">
              <a:lnSpc>
                <a:spcPct val="88000"/>
              </a:lnSpc>
              <a:spcAft>
                <a:spcPts val="1800"/>
              </a:spcAft>
              <a:buClrTx/>
              <a:buFont typeface="Arial" panose="020B0604020202020204" pitchFamily="34" charset="0"/>
              <a:buChar char="​"/>
              <a:defRPr sz="3600" b="0">
                <a:solidFill>
                  <a:schemeClr val="bg1"/>
                </a:solidFill>
              </a:defRPr>
            </a:lvl1pPr>
            <a:lvl2pPr marL="0" indent="0" algn="l">
              <a:lnSpc>
                <a:spcPct val="100000"/>
              </a:lnSpc>
              <a:spcAft>
                <a:spcPts val="0"/>
              </a:spcAft>
              <a:buClrTx/>
              <a:buFont typeface="Arial" panose="020B0604020202020204" pitchFamily="34" charset="0"/>
              <a:buChar char="​"/>
              <a:defRPr sz="2000" b="0">
                <a:solidFill>
                  <a:schemeClr val="bg1"/>
                </a:solidFill>
              </a:defRPr>
            </a:lvl2pPr>
            <a:lvl3pPr marL="0" indent="0" algn="l">
              <a:lnSpc>
                <a:spcPct val="100000"/>
              </a:lnSpc>
              <a:spcAft>
                <a:spcPts val="0"/>
              </a:spcAft>
              <a:buClrTx/>
              <a:buFont typeface="Arial" panose="020B0604020202020204" pitchFamily="34" charset="0"/>
              <a:buChar char="​"/>
              <a:defRPr sz="2000">
                <a:solidFill>
                  <a:schemeClr val="bg1"/>
                </a:solidFill>
              </a:defRPr>
            </a:lvl3pPr>
            <a:lvl4pPr marL="0" indent="0" algn="l">
              <a:lnSpc>
                <a:spcPct val="100000"/>
              </a:lnSpc>
              <a:spcAft>
                <a:spcPts val="0"/>
              </a:spcAft>
              <a:buClrTx/>
              <a:buFont typeface="Arial" panose="020B0604020202020204" pitchFamily="34" charset="0"/>
              <a:buChar char="​"/>
              <a:defRPr sz="2000">
                <a:solidFill>
                  <a:schemeClr val="bg1"/>
                </a:solidFill>
              </a:defRPr>
            </a:lvl4pPr>
            <a:lvl5pPr marL="0" indent="0" algn="l">
              <a:lnSpc>
                <a:spcPct val="100000"/>
              </a:lnSpc>
              <a:spcAft>
                <a:spcPts val="0"/>
              </a:spcAft>
              <a:buClrTx/>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pPr lvl="0"/>
            <a:r>
              <a:rPr lang="da-DK" dirty="0"/>
              <a:t>Klik og indsæt tekst              Klik ENTER og TAB                 for at få næste tekst niveau på 20 pkt.</a:t>
            </a:r>
            <a:endParaRPr lang="da-DK"/>
          </a:p>
          <a:p>
            <a:pPr lvl="1"/>
            <a:r>
              <a:rPr lang="da-DK" dirty="0"/>
              <a:t>Andet niveau</a:t>
            </a:r>
            <a:endParaRPr lang="da-DK"/>
          </a:p>
        </p:txBody>
      </p:sp>
      <p:pic>
        <p:nvPicPr>
          <p:cNvPr id="763521730" name="image" descr="{&quot;templafy&quot;:{&quot;id&quot;:&quot;de6482f1-f3c7-4fd3-8f20-eb61aa30fa21&quot;}}"/>
          <p:cNvPicPr>
            <a:picLocks noChangeAspect="1"/>
          </p:cNvPicPr>
          <p:nvPr/>
        </p:nvPicPr>
        <p:blipFill>
          <a:blip r:embed="rId3"/>
          <a:stretch>
            <a:fillRect/>
          </a:stretch>
        </p:blipFill>
        <p:spPr>
          <a:xfrm>
            <a:off x="572400" y="5976000"/>
            <a:ext cx="2077258" cy="324000"/>
          </a:xfrm>
          <a:prstGeom prst="rect">
            <a:avLst/>
          </a:prstGeom>
        </p:spPr>
      </p:pic>
      <p:cxnSp>
        <p:nvCxnSpPr>
          <p:cNvPr id="15" name="Lige forbindelse 14">
            <a:extLst>
              <a:ext uri="{FF2B5EF4-FFF2-40B4-BE49-F238E27FC236}">
                <a16:creationId xmlns:a16="http://schemas.microsoft.com/office/drawing/2014/main" id="{2AF3370C-EC5C-49C6-BD35-04EF6188B30D}"/>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Pladsholder til slidenummer 12">
            <a:extLst>
              <a:ext uri="{FF2B5EF4-FFF2-40B4-BE49-F238E27FC236}">
                <a16:creationId xmlns:a16="http://schemas.microsoft.com/office/drawing/2014/main" id="{7BB23314-F5AA-481C-A425-E895EA7E8854}"/>
              </a:ext>
            </a:extLst>
          </p:cNvPr>
          <p:cNvSpPr>
            <a:spLocks noGrp="1"/>
          </p:cNvSpPr>
          <p:nvPr>
            <p:ph type="sldNum" sz="quarter" idx="12"/>
          </p:nvPr>
        </p:nvSpPr>
        <p:spPr>
          <a:xfrm>
            <a:off x="11185357" y="5823368"/>
            <a:ext cx="434241" cy="518418"/>
          </a:xfrm>
        </p:spPr>
        <p:txBody>
          <a:bodyPr/>
          <a:lstStyle>
            <a:lvl1pPr>
              <a:defRPr>
                <a:solidFill>
                  <a:schemeClr val="bg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Tree>
    <p:extLst>
      <p:ext uri="{BB962C8B-B14F-4D97-AF65-F5344CB8AC3E}">
        <p14:creationId xmlns:p14="http://schemas.microsoft.com/office/powerpoint/2010/main" val="4109855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slide Yellow">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3" name="Grafik">
            <a:extLst>
              <a:ext uri="{FF2B5EF4-FFF2-40B4-BE49-F238E27FC236}">
                <a16:creationId xmlns:a16="http://schemas.microsoft.com/office/drawing/2014/main" id="{776518AE-94DA-3FDF-A9E2-E097A66C5A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14"/>
            <a:ext cx="12192913" cy="6858514"/>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1659600"/>
            <a:ext cx="11048400" cy="910800"/>
          </a:xfrm>
        </p:spPr>
        <p:txBody>
          <a:bodyPr/>
          <a:lstStyle>
            <a:lvl1pPr algn="ctr">
              <a:defRPr sz="6000" b="1">
                <a:solidFill>
                  <a:schemeClr val="accent1"/>
                </a:solidFill>
                <a:latin typeface="+mn-lt"/>
              </a:defRPr>
            </a:lvl1pPr>
          </a:lstStyle>
          <a:p>
            <a:r>
              <a:rPr lang="da-DK" dirty="0"/>
              <a:t>2</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1918800" y="2739600"/>
            <a:ext cx="8352000" cy="2439732"/>
          </a:xfrm>
        </p:spPr>
        <p:txBody>
          <a:bodyPr anchor="t" anchorCtr="0"/>
          <a:lstStyle>
            <a:lvl1pPr marL="0" indent="0" algn="ctr">
              <a:lnSpc>
                <a:spcPct val="88000"/>
              </a:lnSpc>
              <a:spcAft>
                <a:spcPts val="1000"/>
              </a:spcAft>
              <a:buClrTx/>
              <a:buFont typeface="Arial" panose="020B0604020202020204" pitchFamily="34" charset="0"/>
              <a:buChar char="​"/>
              <a:defRPr sz="3600" b="0">
                <a:solidFill>
                  <a:schemeClr val="accent1"/>
                </a:solidFill>
              </a:defRPr>
            </a:lvl1pPr>
            <a:lvl2pPr marL="0" indent="0" algn="ctr">
              <a:lnSpc>
                <a:spcPct val="100000"/>
              </a:lnSpc>
              <a:spcAft>
                <a:spcPts val="0"/>
              </a:spcAft>
              <a:buClrTx/>
              <a:buFont typeface="Arial" panose="020B0604020202020204" pitchFamily="34" charset="0"/>
              <a:buChar char="​"/>
              <a:defRPr sz="2000">
                <a:solidFill>
                  <a:schemeClr val="accent1"/>
                </a:solidFill>
              </a:defRPr>
            </a:lvl2pPr>
            <a:lvl3pPr marL="0" indent="0" algn="ctr">
              <a:lnSpc>
                <a:spcPct val="100000"/>
              </a:lnSpc>
              <a:spcAft>
                <a:spcPts val="0"/>
              </a:spcAft>
              <a:buClrTx/>
              <a:buFont typeface="Arial" panose="020B0604020202020204" pitchFamily="34" charset="0"/>
              <a:buNone/>
              <a:defRPr sz="2000">
                <a:solidFill>
                  <a:schemeClr val="accent1"/>
                </a:solidFill>
              </a:defRPr>
            </a:lvl3pPr>
            <a:lvl4pPr marL="0" indent="0" algn="ctr">
              <a:lnSpc>
                <a:spcPct val="100000"/>
              </a:lnSpc>
              <a:spcAft>
                <a:spcPts val="0"/>
              </a:spcAft>
              <a:buClrTx/>
              <a:buFont typeface="Arial" panose="020B0604020202020204" pitchFamily="34" charset="0"/>
              <a:buChar char="​"/>
              <a:defRPr sz="2000">
                <a:solidFill>
                  <a:schemeClr val="accent1"/>
                </a:solidFill>
              </a:defRPr>
            </a:lvl4pPr>
            <a:lvl5pPr marL="0" indent="0" algn="ctr">
              <a:lnSpc>
                <a:spcPct val="100000"/>
              </a:lnSpc>
              <a:spcAft>
                <a:spcPts val="0"/>
              </a:spcAft>
              <a:buClrTx/>
              <a:buFont typeface="Arial" panose="020B0604020202020204" pitchFamily="34" charset="0"/>
              <a:buChar char="​"/>
              <a:defRPr sz="2000">
                <a:solidFill>
                  <a:schemeClr val="accent1"/>
                </a:solidFill>
              </a:defRPr>
            </a:lvl5pPr>
            <a:lvl6pPr marL="0" indent="0" algn="ctr">
              <a:lnSpc>
                <a:spcPct val="100000"/>
              </a:lnSpc>
              <a:spcAft>
                <a:spcPts val="0"/>
              </a:spcAft>
              <a:buFont typeface="Arial" panose="020B0604020202020204" pitchFamily="34" charset="0"/>
              <a:buChar char="​"/>
              <a:defRPr sz="2000">
                <a:solidFill>
                  <a:schemeClr val="accent1"/>
                </a:solidFill>
              </a:defRPr>
            </a:lvl6pPr>
            <a:lvl7pPr marL="0" indent="0" algn="ctr">
              <a:lnSpc>
                <a:spcPct val="100000"/>
              </a:lnSpc>
              <a:spcAft>
                <a:spcPts val="0"/>
              </a:spcAft>
              <a:buFont typeface="Arial" panose="020B0604020202020204" pitchFamily="34" charset="0"/>
              <a:buChar char="​"/>
              <a:defRPr sz="2000">
                <a:solidFill>
                  <a:schemeClr val="accent1"/>
                </a:solidFill>
              </a:defRPr>
            </a:lvl7pPr>
            <a:lvl8pPr marL="0" indent="0" algn="ctr">
              <a:lnSpc>
                <a:spcPct val="100000"/>
              </a:lnSpc>
              <a:spcAft>
                <a:spcPts val="0"/>
              </a:spcAft>
              <a:buFont typeface="Arial" panose="020B0604020202020204" pitchFamily="34" charset="0"/>
              <a:buChar char="​"/>
              <a:defRPr sz="2000">
                <a:solidFill>
                  <a:schemeClr val="accent1"/>
                </a:solidFill>
              </a:defRPr>
            </a:lvl8pPr>
            <a:lvl9pPr marL="0" indent="0" algn="ctr">
              <a:lnSpc>
                <a:spcPct val="100000"/>
              </a:lnSpc>
              <a:spcAft>
                <a:spcPts val="0"/>
              </a:spcAft>
              <a:buFont typeface="Arial" panose="020B0604020202020204" pitchFamily="34" charset="0"/>
              <a:buChar char="​"/>
              <a:defRPr sz="2000">
                <a:solidFill>
                  <a:schemeClr val="accent1"/>
                </a:solidFill>
              </a:defRPr>
            </a:lvl9pPr>
          </a:lstStyle>
          <a:p>
            <a:pPr lvl="0"/>
            <a:r>
              <a:rPr lang="da-DK" dirty="0"/>
              <a:t>Klik og indsæt tekst                              Klik ENTER og TAB                              for at kunne skrive navn i 20 </a:t>
            </a:r>
            <a:r>
              <a:rPr lang="da-DK" dirty="0" err="1"/>
              <a:t>pkt</a:t>
            </a:r>
            <a:endParaRPr lang="da-DK" dirty="0"/>
          </a:p>
          <a:p>
            <a:pPr lvl="1"/>
            <a:r>
              <a:rPr lang="da-DK" dirty="0"/>
              <a:t>Andet niveau</a:t>
            </a:r>
            <a:endParaRPr lang="da-DK"/>
          </a:p>
        </p:txBody>
      </p:sp>
      <p:pic>
        <p:nvPicPr>
          <p:cNvPr id="863055295" name="image" descr="{&quot;templafy&quot;:{&quot;id&quot;:&quot;5a4c545a-73ac-47e4-b837-b7e21f2dac06&quot;}}"/>
          <p:cNvPicPr>
            <a:picLocks noChangeAspect="1"/>
          </p:cNvPicPr>
          <p:nvPr/>
        </p:nvPicPr>
        <p:blipFill>
          <a:blip r:embed="rId3"/>
          <a:stretch>
            <a:fillRect/>
          </a:stretch>
        </p:blipFill>
        <p:spPr>
          <a:xfrm>
            <a:off x="572400" y="5976000"/>
            <a:ext cx="2102029" cy="3240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3030844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elslide Orange">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4" name="Grafik">
            <a:extLst>
              <a:ext uri="{FF2B5EF4-FFF2-40B4-BE49-F238E27FC236}">
                <a16:creationId xmlns:a16="http://schemas.microsoft.com/office/drawing/2014/main" id="{CE502B11-CF1D-E602-DF46-AE78F0666E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14"/>
            <a:ext cx="12192913" cy="6858514"/>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1659600"/>
            <a:ext cx="11048400" cy="910800"/>
          </a:xfrm>
        </p:spPr>
        <p:txBody>
          <a:bodyPr/>
          <a:lstStyle>
            <a:lvl1pPr algn="ctr">
              <a:defRPr sz="6000" b="1">
                <a:solidFill>
                  <a:schemeClr val="accent1"/>
                </a:solidFill>
                <a:latin typeface="+mn-lt"/>
              </a:defRPr>
            </a:lvl1pPr>
          </a:lstStyle>
          <a:p>
            <a:r>
              <a:rPr lang="da-DK" dirty="0"/>
              <a:t>2</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1918800" y="2739600"/>
            <a:ext cx="8352000" cy="2439732"/>
          </a:xfrm>
        </p:spPr>
        <p:txBody>
          <a:bodyPr anchor="t" anchorCtr="0"/>
          <a:lstStyle>
            <a:lvl1pPr marL="0" indent="0" algn="ctr">
              <a:lnSpc>
                <a:spcPct val="88000"/>
              </a:lnSpc>
              <a:spcAft>
                <a:spcPts val="1000"/>
              </a:spcAft>
              <a:buClrTx/>
              <a:buFont typeface="Arial" panose="020B0604020202020204" pitchFamily="34" charset="0"/>
              <a:buChar char="​"/>
              <a:defRPr sz="3600" b="0">
                <a:solidFill>
                  <a:schemeClr val="accent1"/>
                </a:solidFill>
              </a:defRPr>
            </a:lvl1pPr>
            <a:lvl2pPr marL="0" indent="0" algn="ctr">
              <a:lnSpc>
                <a:spcPct val="100000"/>
              </a:lnSpc>
              <a:spcAft>
                <a:spcPts val="0"/>
              </a:spcAft>
              <a:buClrTx/>
              <a:buFont typeface="Arial" panose="020B0604020202020204" pitchFamily="34" charset="0"/>
              <a:buChar char="​"/>
              <a:defRPr sz="2000">
                <a:solidFill>
                  <a:schemeClr val="accent1"/>
                </a:solidFill>
              </a:defRPr>
            </a:lvl2pPr>
            <a:lvl3pPr marL="0" indent="0" algn="ctr">
              <a:lnSpc>
                <a:spcPct val="100000"/>
              </a:lnSpc>
              <a:spcAft>
                <a:spcPts val="0"/>
              </a:spcAft>
              <a:buClrTx/>
              <a:buFont typeface="Arial" panose="020B0604020202020204" pitchFamily="34" charset="0"/>
              <a:buNone/>
              <a:defRPr sz="2000">
                <a:solidFill>
                  <a:schemeClr val="accent1"/>
                </a:solidFill>
              </a:defRPr>
            </a:lvl3pPr>
            <a:lvl4pPr marL="0" indent="0" algn="ctr">
              <a:lnSpc>
                <a:spcPct val="100000"/>
              </a:lnSpc>
              <a:spcAft>
                <a:spcPts val="0"/>
              </a:spcAft>
              <a:buClrTx/>
              <a:buFont typeface="Arial" panose="020B0604020202020204" pitchFamily="34" charset="0"/>
              <a:buChar char="​"/>
              <a:defRPr sz="2000">
                <a:solidFill>
                  <a:schemeClr val="accent1"/>
                </a:solidFill>
              </a:defRPr>
            </a:lvl4pPr>
            <a:lvl5pPr marL="0" indent="0" algn="ctr">
              <a:lnSpc>
                <a:spcPct val="100000"/>
              </a:lnSpc>
              <a:spcAft>
                <a:spcPts val="0"/>
              </a:spcAft>
              <a:buClrTx/>
              <a:buFont typeface="Arial" panose="020B0604020202020204" pitchFamily="34" charset="0"/>
              <a:buChar char="​"/>
              <a:defRPr sz="2000">
                <a:solidFill>
                  <a:schemeClr val="accent1"/>
                </a:solidFill>
              </a:defRPr>
            </a:lvl5pPr>
            <a:lvl6pPr marL="0" indent="0" algn="ctr">
              <a:lnSpc>
                <a:spcPct val="100000"/>
              </a:lnSpc>
              <a:spcAft>
                <a:spcPts val="0"/>
              </a:spcAft>
              <a:buFont typeface="Arial" panose="020B0604020202020204" pitchFamily="34" charset="0"/>
              <a:buChar char="​"/>
              <a:defRPr sz="2000">
                <a:solidFill>
                  <a:schemeClr val="accent1"/>
                </a:solidFill>
              </a:defRPr>
            </a:lvl6pPr>
            <a:lvl7pPr marL="0" indent="0" algn="ctr">
              <a:lnSpc>
                <a:spcPct val="100000"/>
              </a:lnSpc>
              <a:spcAft>
                <a:spcPts val="0"/>
              </a:spcAft>
              <a:buFont typeface="Arial" panose="020B0604020202020204" pitchFamily="34" charset="0"/>
              <a:buChar char="​"/>
              <a:defRPr sz="2000">
                <a:solidFill>
                  <a:schemeClr val="accent1"/>
                </a:solidFill>
              </a:defRPr>
            </a:lvl7pPr>
            <a:lvl8pPr marL="0" indent="0" algn="ctr">
              <a:lnSpc>
                <a:spcPct val="100000"/>
              </a:lnSpc>
              <a:spcAft>
                <a:spcPts val="0"/>
              </a:spcAft>
              <a:buFont typeface="Arial" panose="020B0604020202020204" pitchFamily="34" charset="0"/>
              <a:buChar char="​"/>
              <a:defRPr sz="2000">
                <a:solidFill>
                  <a:schemeClr val="accent1"/>
                </a:solidFill>
              </a:defRPr>
            </a:lvl8pPr>
            <a:lvl9pPr marL="0" indent="0" algn="ctr">
              <a:lnSpc>
                <a:spcPct val="100000"/>
              </a:lnSpc>
              <a:spcAft>
                <a:spcPts val="0"/>
              </a:spcAft>
              <a:buFont typeface="Arial" panose="020B0604020202020204" pitchFamily="34" charset="0"/>
              <a:buChar char="​"/>
              <a:defRPr sz="2000">
                <a:solidFill>
                  <a:schemeClr val="accent1"/>
                </a:solidFill>
              </a:defRPr>
            </a:lvl9pPr>
          </a:lstStyle>
          <a:p>
            <a:pPr lvl="0"/>
            <a:r>
              <a:rPr lang="da-DK" dirty="0"/>
              <a:t>Klik og indsæt tekst                              Klik ENTER og TAB                              for at kunne skrive navn i 20 </a:t>
            </a:r>
            <a:r>
              <a:rPr lang="da-DK" dirty="0" err="1"/>
              <a:t>pkt</a:t>
            </a:r>
            <a:endParaRPr lang="da-DK" dirty="0"/>
          </a:p>
          <a:p>
            <a:pPr lvl="1"/>
            <a:r>
              <a:rPr lang="da-DK" dirty="0"/>
              <a:t>Andet niveau</a:t>
            </a:r>
            <a:endParaRPr lang="da-DK"/>
          </a:p>
        </p:txBody>
      </p:sp>
      <p:pic>
        <p:nvPicPr>
          <p:cNvPr id="1526243780" name="image" descr="{&quot;templafy&quot;:{&quot;id&quot;:&quot;4d5187d9-3da8-41aa-827e-23df0eda1270&quot;}}"/>
          <p:cNvPicPr>
            <a:picLocks noChangeAspect="1"/>
          </p:cNvPicPr>
          <p:nvPr/>
        </p:nvPicPr>
        <p:blipFill>
          <a:blip r:embed="rId3"/>
          <a:stretch>
            <a:fillRect/>
          </a:stretch>
        </p:blipFill>
        <p:spPr>
          <a:xfrm>
            <a:off x="572400" y="5976000"/>
            <a:ext cx="2102029" cy="3240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1381424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slide ver. 2">
    <p:spTree>
      <p:nvGrpSpPr>
        <p:cNvPr id="1" name=""/>
        <p:cNvGrpSpPr/>
        <p:nvPr/>
      </p:nvGrpSpPr>
      <p:grpSpPr>
        <a:xfrm>
          <a:off x="0" y="0"/>
          <a:ext cx="0" cy="0"/>
          <a:chOff x="0" y="0"/>
          <a:chExt cx="0" cy="0"/>
        </a:xfrm>
      </p:grpSpPr>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
        <p:nvSpPr>
          <p:cNvPr id="14" name="Baggrund">
            <a:extLst>
              <a:ext uri="{FF2B5EF4-FFF2-40B4-BE49-F238E27FC236}">
                <a16:creationId xmlns:a16="http://schemas.microsoft.com/office/drawing/2014/main" id="{9A5BD5E9-EEDC-4E8A-8EA1-D4534B9B742D}"/>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6" name="Grafik">
            <a:extLst>
              <a:ext uri="{FF2B5EF4-FFF2-40B4-BE49-F238E27FC236}">
                <a16:creationId xmlns:a16="http://schemas.microsoft.com/office/drawing/2014/main" id="{D6F2482F-6A21-9244-819D-B78F62DDDF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46"/>
            <a:ext cx="12205703" cy="6865707"/>
          </a:xfrm>
          <a:prstGeom prst="rect">
            <a:avLst/>
          </a:prstGeom>
        </p:spPr>
      </p:pic>
      <p:sp>
        <p:nvSpPr>
          <p:cNvPr id="2" name="Title 1"/>
          <p:cNvSpPr>
            <a:spLocks noGrp="1"/>
          </p:cNvSpPr>
          <p:nvPr>
            <p:ph type="ctrTitle" hasCustomPrompt="1"/>
          </p:nvPr>
        </p:nvSpPr>
        <p:spPr>
          <a:xfrm>
            <a:off x="572399" y="2184850"/>
            <a:ext cx="8402400" cy="1136327"/>
          </a:xfrm>
        </p:spPr>
        <p:txBody>
          <a:bodyPr anchor="b"/>
          <a:lstStyle>
            <a:lvl1pPr algn="l">
              <a:lnSpc>
                <a:spcPct val="87000"/>
              </a:lnSpc>
              <a:defRPr sz="4000" b="1">
                <a:solidFill>
                  <a:schemeClr val="accent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3416400"/>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accent1"/>
                </a:solidFill>
              </a:defRPr>
            </a:lvl1pPr>
            <a:lvl2pPr marL="0" indent="0" algn="l">
              <a:lnSpc>
                <a:spcPct val="100000"/>
              </a:lnSpc>
              <a:spcAft>
                <a:spcPts val="0"/>
              </a:spcAft>
              <a:buFont typeface="Arial" panose="020B0604020202020204" pitchFamily="34" charset="0"/>
              <a:buChar char="​"/>
              <a:defRPr sz="2000">
                <a:solidFill>
                  <a:schemeClr val="accent1"/>
                </a:solidFill>
              </a:defRPr>
            </a:lvl2pPr>
            <a:lvl3pPr marL="0" indent="0" algn="l">
              <a:lnSpc>
                <a:spcPct val="100000"/>
              </a:lnSpc>
              <a:spcAft>
                <a:spcPts val="0"/>
              </a:spcAft>
              <a:buFont typeface="Arial" panose="020B0604020202020204" pitchFamily="34" charset="0"/>
              <a:buNone/>
              <a:defRPr sz="2000">
                <a:solidFill>
                  <a:schemeClr val="accent1"/>
                </a:solidFill>
              </a:defRPr>
            </a:lvl3pPr>
            <a:lvl4pPr marL="0" indent="0" algn="l">
              <a:lnSpc>
                <a:spcPct val="100000"/>
              </a:lnSpc>
              <a:spcAft>
                <a:spcPts val="0"/>
              </a:spcAft>
              <a:buFont typeface="Arial" panose="020B0604020202020204" pitchFamily="34" charset="0"/>
              <a:buChar char="​"/>
              <a:defRPr sz="2000">
                <a:solidFill>
                  <a:schemeClr val="accent1"/>
                </a:solidFill>
              </a:defRPr>
            </a:lvl4pPr>
            <a:lvl5pPr marL="0" indent="0" algn="l">
              <a:lnSpc>
                <a:spcPct val="100000"/>
              </a:lnSpc>
              <a:spcAft>
                <a:spcPts val="0"/>
              </a:spcAft>
              <a:buFont typeface="Arial" panose="020B0604020202020204" pitchFamily="34" charset="0"/>
              <a:buChar char="​"/>
              <a:defRPr sz="2000">
                <a:solidFill>
                  <a:schemeClr val="accent1"/>
                </a:solidFill>
              </a:defRPr>
            </a:lvl5pPr>
            <a:lvl6pPr marL="0" indent="0" algn="l">
              <a:lnSpc>
                <a:spcPct val="100000"/>
              </a:lnSpc>
              <a:spcAft>
                <a:spcPts val="0"/>
              </a:spcAft>
              <a:buFont typeface="Arial" panose="020B0604020202020204" pitchFamily="34" charset="0"/>
              <a:buChar char="​"/>
              <a:defRPr sz="2000">
                <a:solidFill>
                  <a:schemeClr val="accent1"/>
                </a:solidFill>
              </a:defRPr>
            </a:lvl6pPr>
            <a:lvl7pPr marL="0" indent="0" algn="l">
              <a:lnSpc>
                <a:spcPct val="100000"/>
              </a:lnSpc>
              <a:spcAft>
                <a:spcPts val="0"/>
              </a:spcAft>
              <a:buFont typeface="Arial" panose="020B0604020202020204" pitchFamily="34" charset="0"/>
              <a:buChar char="​"/>
              <a:defRPr sz="2000">
                <a:solidFill>
                  <a:schemeClr val="accent1"/>
                </a:solidFill>
              </a:defRPr>
            </a:lvl7pPr>
            <a:lvl8pPr marL="0" indent="0" algn="l">
              <a:lnSpc>
                <a:spcPct val="100000"/>
              </a:lnSpc>
              <a:spcAft>
                <a:spcPts val="0"/>
              </a:spcAft>
              <a:buFont typeface="Arial" panose="020B0604020202020204" pitchFamily="34" charset="0"/>
              <a:buChar char="​"/>
              <a:defRPr sz="2000">
                <a:solidFill>
                  <a:schemeClr val="accent1"/>
                </a:solidFill>
              </a:defRPr>
            </a:lvl8pPr>
            <a:lvl9pPr marL="0" indent="0" algn="l">
              <a:lnSpc>
                <a:spcPct val="100000"/>
              </a:lnSpc>
              <a:spcAft>
                <a:spcPts val="0"/>
              </a:spcAft>
              <a:buFont typeface="Arial" panose="020B0604020202020204" pitchFamily="34" charset="0"/>
              <a:buChar char="​"/>
              <a:defRPr sz="2000">
                <a:solidFill>
                  <a:schemeClr val="accent1"/>
                </a:solidFill>
              </a:defRPr>
            </a:lvl9pPr>
          </a:lstStyle>
          <a:p>
            <a:r>
              <a:rPr lang="da-DK" dirty="0"/>
              <a:t>Klik for at tilføje undertitel</a:t>
            </a:r>
            <a:endParaRPr lang="da-DK"/>
          </a:p>
        </p:txBody>
      </p:sp>
      <p:sp>
        <p:nvSpPr>
          <p:cNvPr id="26" name="date" descr="{&quot;templafy&quot;:{&quot;id&quot;:&quot;6b13892f-ed06-4d04-9e30-f93ac6d9436e&quot;}}" title="Form.Date">
            <a:extLst>
              <a:ext uri="{FF2B5EF4-FFF2-40B4-BE49-F238E27FC236}">
                <a16:creationId xmlns:a16="http://schemas.microsoft.com/office/drawing/2014/main" id="{499E7713-AD26-4CD7-842B-1A98A998D7C1}"/>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21. februar 2023</a:t>
            </a:r>
          </a:p>
        </p:txBody>
      </p:sp>
      <p:pic>
        <p:nvPicPr>
          <p:cNvPr id="141619317" name="image" descr="{&quot;templafy&quot;:{&quot;id&quot;:&quot;fd885228-6692-4c56-a936-98e1b36f4c9a&quot;}}"/>
          <p:cNvPicPr>
            <a:picLocks noChangeAspect="1"/>
          </p:cNvPicPr>
          <p:nvPr/>
        </p:nvPicPr>
        <p:blipFill>
          <a:blip r:embed="rId3"/>
          <a:stretch>
            <a:fillRect/>
          </a:stretch>
        </p:blipFill>
        <p:spPr>
          <a:xfrm>
            <a:off x="572400" y="5976000"/>
            <a:ext cx="2102029" cy="324000"/>
          </a:xfrm>
          <a:prstGeom prst="rect">
            <a:avLst/>
          </a:prstGeom>
        </p:spPr>
      </p:pic>
    </p:spTree>
    <p:extLst>
      <p:ext uri="{BB962C8B-B14F-4D97-AF65-F5344CB8AC3E}">
        <p14:creationId xmlns:p14="http://schemas.microsoft.com/office/powerpoint/2010/main" val="396862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slide Red">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4" name="Grafik">
            <a:extLst>
              <a:ext uri="{FF2B5EF4-FFF2-40B4-BE49-F238E27FC236}">
                <a16:creationId xmlns:a16="http://schemas.microsoft.com/office/drawing/2014/main" id="{53BE19C7-BC87-3340-31C4-8160B44F20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0" y="0"/>
            <a:ext cx="12192000" cy="6858000"/>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1789200" y="2761200"/>
            <a:ext cx="1324800" cy="1346400"/>
          </a:xfrm>
        </p:spPr>
        <p:txBody>
          <a:bodyPr/>
          <a:lstStyle>
            <a:lvl1pPr algn="r">
              <a:defRPr sz="13000" b="1">
                <a:solidFill>
                  <a:schemeClr val="accent6"/>
                </a:solidFill>
                <a:latin typeface="+mn-lt"/>
              </a:defRPr>
            </a:lvl1pPr>
          </a:lstStyle>
          <a:p>
            <a:r>
              <a:rPr lang="da-DK" dirty="0"/>
              <a:t>4</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3448800" y="2865600"/>
            <a:ext cx="6987600" cy="2674800"/>
          </a:xfrm>
        </p:spPr>
        <p:txBody>
          <a:bodyPr anchor="t" anchorCtr="0"/>
          <a:lstStyle>
            <a:lvl1pPr marL="0" indent="0" algn="l">
              <a:lnSpc>
                <a:spcPct val="88000"/>
              </a:lnSpc>
              <a:spcAft>
                <a:spcPts val="1000"/>
              </a:spcAft>
              <a:buClrTx/>
              <a:buFont typeface="Arial" panose="020B0604020202020204" pitchFamily="34" charset="0"/>
              <a:buChar char="​"/>
              <a:defRPr sz="3600" b="0">
                <a:solidFill>
                  <a:schemeClr val="accent1"/>
                </a:solidFill>
              </a:defRPr>
            </a:lvl1pPr>
            <a:lvl2pPr marL="0" indent="0" algn="l">
              <a:lnSpc>
                <a:spcPct val="100000"/>
              </a:lnSpc>
              <a:spcAft>
                <a:spcPts val="0"/>
              </a:spcAft>
              <a:buClrTx/>
              <a:buFont typeface="Arial" panose="020B0604020202020204" pitchFamily="34" charset="0"/>
              <a:buChar char="​"/>
              <a:defRPr sz="2000" b="0">
                <a:solidFill>
                  <a:schemeClr val="accent1"/>
                </a:solidFill>
              </a:defRPr>
            </a:lvl2pPr>
            <a:lvl3pPr marL="0" indent="0" algn="l">
              <a:lnSpc>
                <a:spcPct val="100000"/>
              </a:lnSpc>
              <a:spcAft>
                <a:spcPts val="0"/>
              </a:spcAft>
              <a:buClrTx/>
              <a:buFont typeface="Arial" panose="020B0604020202020204" pitchFamily="34" charset="0"/>
              <a:buNone/>
              <a:defRPr sz="2000">
                <a:solidFill>
                  <a:schemeClr val="accent1"/>
                </a:solidFill>
              </a:defRPr>
            </a:lvl3pPr>
            <a:lvl4pPr marL="0" indent="0" algn="l">
              <a:lnSpc>
                <a:spcPct val="100000"/>
              </a:lnSpc>
              <a:spcAft>
                <a:spcPts val="0"/>
              </a:spcAft>
              <a:buClrTx/>
              <a:buFont typeface="Arial" panose="020B0604020202020204" pitchFamily="34" charset="0"/>
              <a:buChar char="​"/>
              <a:defRPr sz="2000">
                <a:solidFill>
                  <a:schemeClr val="accent1"/>
                </a:solidFill>
              </a:defRPr>
            </a:lvl4pPr>
            <a:lvl5pPr marL="0" indent="0" algn="l">
              <a:lnSpc>
                <a:spcPct val="100000"/>
              </a:lnSpc>
              <a:spcAft>
                <a:spcPts val="0"/>
              </a:spcAft>
              <a:buClrTx/>
              <a:buFont typeface="Arial" panose="020B0604020202020204" pitchFamily="34" charset="0"/>
              <a:buChar char="​"/>
              <a:defRPr sz="2000">
                <a:solidFill>
                  <a:schemeClr val="accent1"/>
                </a:solidFill>
              </a:defRPr>
            </a:lvl5pPr>
            <a:lvl6pPr marL="0" indent="0" algn="l">
              <a:lnSpc>
                <a:spcPct val="100000"/>
              </a:lnSpc>
              <a:spcAft>
                <a:spcPts val="0"/>
              </a:spcAft>
              <a:buFont typeface="Arial" panose="020B0604020202020204" pitchFamily="34" charset="0"/>
              <a:buChar char="​"/>
              <a:defRPr sz="2000">
                <a:solidFill>
                  <a:schemeClr val="accent1"/>
                </a:solidFill>
              </a:defRPr>
            </a:lvl6pPr>
            <a:lvl7pPr marL="0" indent="0" algn="l">
              <a:lnSpc>
                <a:spcPct val="100000"/>
              </a:lnSpc>
              <a:spcAft>
                <a:spcPts val="0"/>
              </a:spcAft>
              <a:buFont typeface="Arial" panose="020B0604020202020204" pitchFamily="34" charset="0"/>
              <a:buChar char="​"/>
              <a:defRPr sz="2000">
                <a:solidFill>
                  <a:schemeClr val="accent1"/>
                </a:solidFill>
              </a:defRPr>
            </a:lvl7pPr>
            <a:lvl8pPr marL="0" indent="0" algn="l">
              <a:lnSpc>
                <a:spcPct val="100000"/>
              </a:lnSpc>
              <a:spcAft>
                <a:spcPts val="0"/>
              </a:spcAft>
              <a:buFont typeface="Arial" panose="020B0604020202020204" pitchFamily="34" charset="0"/>
              <a:buChar char="​"/>
              <a:defRPr sz="2000">
                <a:solidFill>
                  <a:schemeClr val="accent1"/>
                </a:solidFill>
              </a:defRPr>
            </a:lvl8pPr>
            <a:lvl9pPr marL="0" indent="0" algn="l">
              <a:lnSpc>
                <a:spcPct val="100000"/>
              </a:lnSpc>
              <a:spcAft>
                <a:spcPts val="0"/>
              </a:spcAft>
              <a:buFont typeface="Arial" panose="020B0604020202020204" pitchFamily="34" charset="0"/>
              <a:buChar char="​"/>
              <a:defRPr sz="2000">
                <a:solidFill>
                  <a:schemeClr val="accent1"/>
                </a:solidFill>
              </a:defRPr>
            </a:lvl9pPr>
          </a:lstStyle>
          <a:p>
            <a:pPr lvl="0"/>
            <a:r>
              <a:rPr lang="da-DK" dirty="0"/>
              <a:t>Klik og indsæt tekst                   Klik ENTER og TAB for at få næste tekst niveau på 20 pkt.</a:t>
            </a:r>
            <a:endParaRPr lang="da-DK"/>
          </a:p>
          <a:p>
            <a:pPr lvl="1"/>
            <a:r>
              <a:rPr lang="da-DK" dirty="0"/>
              <a:t>Andet niveau</a:t>
            </a:r>
            <a:endParaRPr lang="da-DK"/>
          </a:p>
        </p:txBody>
      </p:sp>
      <p:pic>
        <p:nvPicPr>
          <p:cNvPr id="1889213072" name="image" descr="{&quot;templafy&quot;:{&quot;id&quot;:&quot;20e5c927-edaf-4328-8dee-48ee21904a8c&quot;}}"/>
          <p:cNvPicPr>
            <a:picLocks noChangeAspect="1"/>
          </p:cNvPicPr>
          <p:nvPr/>
        </p:nvPicPr>
        <p:blipFill>
          <a:blip r:embed="rId3"/>
          <a:stretch>
            <a:fillRect/>
          </a:stretch>
        </p:blipFill>
        <p:spPr>
          <a:xfrm>
            <a:off x="572400" y="5976000"/>
            <a:ext cx="2102029" cy="3240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accent1"/>
                </a:solidFill>
              </a:defRPr>
            </a:lvl1pPr>
          </a:lstStyle>
          <a:p>
            <a:endParaRPr lang="da-DK" dirty="0"/>
          </a:p>
        </p:txBody>
      </p:sp>
    </p:spTree>
    <p:extLst>
      <p:ext uri="{BB962C8B-B14F-4D97-AF65-F5344CB8AC3E}">
        <p14:creationId xmlns:p14="http://schemas.microsoft.com/office/powerpoint/2010/main" val="1105723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useslide">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5" name="Grafik" descr="{&quot;templafy&quot;:{&quot;id&quot;:&quot;4c1dde03-9d0a-47db-86c0-bc4a1b300167&quot;}}">
            <a:extLst>
              <a:ext uri="{FF2B5EF4-FFF2-40B4-BE49-F238E27FC236}">
                <a16:creationId xmlns:a16="http://schemas.microsoft.com/office/drawing/2014/main" id="{8951625E-78A6-F432-F2B5-9AD93E0739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71388419" name="image" descr="{&quot;templafy&quot;:{&quot;id&quot;:&quot;ceb53444-e9af-4a32-8d92-4d06d63f5774&quot;}}"/>
          <p:cNvPicPr>
            <a:picLocks noChangeAspect="1"/>
          </p:cNvPicPr>
          <p:nvPr/>
        </p:nvPicPr>
        <p:blipFill>
          <a:blip r:embed="rId3"/>
          <a:stretch>
            <a:fillRect/>
          </a:stretch>
        </p:blipFill>
        <p:spPr>
          <a:xfrm>
            <a:off x="572400" y="5976000"/>
            <a:ext cx="2077258" cy="324000"/>
          </a:xfrm>
          <a:prstGeom prst="rect">
            <a:avLst/>
          </a:prstGeom>
        </p:spPr>
      </p:pic>
      <p:sp>
        <p:nvSpPr>
          <p:cNvPr id="6" name="Title 5">
            <a:extLst>
              <a:ext uri="{FF2B5EF4-FFF2-40B4-BE49-F238E27FC236}">
                <a16:creationId xmlns:a16="http://schemas.microsoft.com/office/drawing/2014/main" id="{C4C3AD86-1E3E-59D7-FED4-EA4D35B30BCB}"/>
              </a:ext>
            </a:extLst>
          </p:cNvPr>
          <p:cNvSpPr>
            <a:spLocks noGrp="1"/>
          </p:cNvSpPr>
          <p:nvPr>
            <p:ph type="title" hasCustomPrompt="1"/>
          </p:nvPr>
        </p:nvSpPr>
        <p:spPr>
          <a:xfrm>
            <a:off x="3211200" y="2761200"/>
            <a:ext cx="5770800" cy="666000"/>
          </a:xfrm>
        </p:spPr>
        <p:txBody>
          <a:bodyPr/>
          <a:lstStyle>
            <a:lvl1pPr algn="ctr">
              <a:defRPr sz="3600">
                <a:solidFill>
                  <a:schemeClr val="bg1"/>
                </a:solidFill>
              </a:defRPr>
            </a:lvl1pPr>
          </a:lstStyle>
          <a:p>
            <a:pPr lvl="0"/>
            <a:r>
              <a:rPr lang="da-DK" dirty="0"/>
              <a:t>Klik for at tilføje tekst</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3211200" y="3430800"/>
            <a:ext cx="5770800" cy="666000"/>
          </a:xfrm>
        </p:spPr>
        <p:txBody>
          <a:bodyPr anchor="t" anchorCtr="0"/>
          <a:lstStyle>
            <a:lvl1pPr marL="0" indent="0" algn="ctr">
              <a:lnSpc>
                <a:spcPct val="100000"/>
              </a:lnSpc>
              <a:spcAft>
                <a:spcPts val="0"/>
              </a:spcAft>
              <a:buClrTx/>
              <a:buFont typeface="Arial" panose="020B0604020202020204" pitchFamily="34" charset="0"/>
              <a:buChar char="​"/>
              <a:defRPr sz="2000" b="0">
                <a:solidFill>
                  <a:schemeClr val="bg1"/>
                </a:solidFill>
              </a:defRPr>
            </a:lvl1pPr>
            <a:lvl2pPr marL="0" indent="0" algn="ctr">
              <a:lnSpc>
                <a:spcPct val="100000"/>
              </a:lnSpc>
              <a:spcAft>
                <a:spcPts val="0"/>
              </a:spcAft>
              <a:buClrTx/>
              <a:buFont typeface="Arial" panose="020B0604020202020204" pitchFamily="34" charset="0"/>
              <a:buChar char="​"/>
              <a:defRPr sz="1800">
                <a:solidFill>
                  <a:schemeClr val="bg1"/>
                </a:solidFill>
              </a:defRPr>
            </a:lvl2pPr>
            <a:lvl3pPr marL="0" indent="0" algn="ctr">
              <a:lnSpc>
                <a:spcPct val="100000"/>
              </a:lnSpc>
              <a:spcAft>
                <a:spcPts val="0"/>
              </a:spcAft>
              <a:buClrTx/>
              <a:buFont typeface="Arial" panose="020B0604020202020204" pitchFamily="34" charset="0"/>
              <a:buChar char="​"/>
              <a:defRPr sz="2000">
                <a:solidFill>
                  <a:schemeClr val="accent6"/>
                </a:solidFill>
              </a:defRPr>
            </a:lvl3pPr>
            <a:lvl4pPr marL="0" indent="0" algn="ctr">
              <a:lnSpc>
                <a:spcPct val="100000"/>
              </a:lnSpc>
              <a:spcAft>
                <a:spcPts val="0"/>
              </a:spcAft>
              <a:buClrTx/>
              <a:buFont typeface="Arial" panose="020B0604020202020204" pitchFamily="34" charset="0"/>
              <a:buChar char="​"/>
              <a:defRPr sz="2000">
                <a:solidFill>
                  <a:schemeClr val="accent6"/>
                </a:solidFill>
              </a:defRPr>
            </a:lvl4pPr>
            <a:lvl5pPr marL="0" indent="0" algn="ctr">
              <a:lnSpc>
                <a:spcPct val="100000"/>
              </a:lnSpc>
              <a:spcAft>
                <a:spcPts val="0"/>
              </a:spcAft>
              <a:buClrTx/>
              <a:buFont typeface="Arial" panose="020B0604020202020204" pitchFamily="34" charset="0"/>
              <a:buChar char="​"/>
              <a:defRPr sz="2000">
                <a:solidFill>
                  <a:schemeClr val="accent6"/>
                </a:solidFill>
              </a:defRPr>
            </a:lvl5pPr>
          </a:lstStyle>
          <a:p>
            <a:pPr lvl="0"/>
            <a:r>
              <a:rPr lang="da-DK" dirty="0"/>
              <a:t>Klik for at tilføje tekst</a:t>
            </a:r>
            <a:endParaRPr lang="da-DK"/>
          </a:p>
        </p:txBody>
      </p:sp>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bg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Tree>
    <p:extLst>
      <p:ext uri="{BB962C8B-B14F-4D97-AF65-F5344CB8AC3E}">
        <p14:creationId xmlns:p14="http://schemas.microsoft.com/office/powerpoint/2010/main" val="10177401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fslutningsslide">
    <p:spTree>
      <p:nvGrpSpPr>
        <p:cNvPr id="1" name=""/>
        <p:cNvGrpSpPr/>
        <p:nvPr/>
      </p:nvGrpSpPr>
      <p:grpSpPr>
        <a:xfrm>
          <a:off x="0" y="0"/>
          <a:ext cx="0" cy="0"/>
          <a:chOff x="0" y="0"/>
          <a:chExt cx="0" cy="0"/>
        </a:xfrm>
      </p:grpSpPr>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sp>
        <p:nvSpPr>
          <p:cNvPr id="18" name="Pladsholder til sidefod 17" hidden="1">
            <a:extLst>
              <a:ext uri="{FF2B5EF4-FFF2-40B4-BE49-F238E27FC236}">
                <a16:creationId xmlns:a16="http://schemas.microsoft.com/office/drawing/2014/main" id="{114B76EA-00CA-49C3-BDB9-BB9265E6917D}"/>
              </a:ext>
            </a:extLst>
          </p:cNvPr>
          <p:cNvSpPr>
            <a:spLocks noGrp="1"/>
          </p:cNvSpPr>
          <p:nvPr>
            <p:ph type="ftr" sz="quarter" idx="15"/>
          </p:nvPr>
        </p:nvSpPr>
        <p:spPr>
          <a:xfrm>
            <a:off x="0" y="6858000"/>
            <a:ext cx="0" cy="0"/>
          </a:xfrm>
        </p:spPr>
        <p:txBody>
          <a:bodyPr/>
          <a:lstStyle/>
          <a:p>
            <a:endParaRPr lang="da-DK" dirty="0"/>
          </a:p>
        </p:txBody>
      </p:sp>
      <p:sp>
        <p:nvSpPr>
          <p:cNvPr id="14" name="Slide Number Placeholder 5" hidden="1">
            <a:extLst>
              <a:ext uri="{FF2B5EF4-FFF2-40B4-BE49-F238E27FC236}">
                <a16:creationId xmlns:a16="http://schemas.microsoft.com/office/drawing/2014/main" id="{CCC11C80-A7CC-4D2E-A9DB-FFC6D63066B1}"/>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
        <p:nvSpPr>
          <p:cNvPr id="7" name="Baggrund"/>
          <p:cNvSpPr/>
          <p:nvPr userDrawn="1"/>
        </p:nvSpPr>
        <p:spPr>
          <a:xfrm>
            <a:off x="0" y="0"/>
            <a:ext cx="12193200" cy="6861600"/>
          </a:xfrm>
          <a:prstGeom prst="rect">
            <a:avLst/>
          </a:prstGeom>
          <a:gradFill>
            <a:gsLst>
              <a:gs pos="0">
                <a:schemeClr val="accent1"/>
              </a:gs>
              <a:gs pos="100000">
                <a:srgbClr val="0064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1782000" y="1990800"/>
            <a:ext cx="8352000" cy="2617470"/>
          </a:xfrm>
        </p:spPr>
        <p:txBody>
          <a:bodyPr/>
          <a:lstStyle>
            <a:lvl1pPr marL="0" indent="0" algn="ctr">
              <a:lnSpc>
                <a:spcPct val="88000"/>
              </a:lnSpc>
              <a:spcAft>
                <a:spcPts val="1000"/>
              </a:spcAft>
              <a:buClrTx/>
              <a:buFont typeface="Arial" panose="020B0604020202020204" pitchFamily="34" charset="0"/>
              <a:buChar char="​"/>
              <a:defRPr sz="3600" b="1">
                <a:solidFill>
                  <a:schemeClr val="bg1"/>
                </a:solidFill>
              </a:defRPr>
            </a:lvl1pPr>
            <a:lvl2pPr marL="0" indent="0" algn="ctr">
              <a:lnSpc>
                <a:spcPct val="100000"/>
              </a:lnSpc>
              <a:spcAft>
                <a:spcPts val="0"/>
              </a:spcAft>
              <a:buClrTx/>
              <a:buFont typeface="Arial" panose="020B0604020202020204" pitchFamily="34" charset="0"/>
              <a:buChar char="​"/>
              <a:defRPr sz="2000">
                <a:solidFill>
                  <a:schemeClr val="bg1"/>
                </a:solidFill>
              </a:defRPr>
            </a:lvl2pPr>
            <a:lvl3pPr marL="0" indent="0" algn="ctr">
              <a:lnSpc>
                <a:spcPct val="100000"/>
              </a:lnSpc>
              <a:spcAft>
                <a:spcPts val="0"/>
              </a:spcAft>
              <a:buClrTx/>
              <a:buFont typeface="Arial" panose="020B0604020202020204" pitchFamily="34" charset="0"/>
              <a:buNone/>
              <a:defRPr sz="2000">
                <a:solidFill>
                  <a:schemeClr val="bg1"/>
                </a:solidFill>
              </a:defRPr>
            </a:lvl3pPr>
            <a:lvl4pPr marL="0" indent="0" algn="ctr">
              <a:lnSpc>
                <a:spcPct val="100000"/>
              </a:lnSpc>
              <a:spcAft>
                <a:spcPts val="0"/>
              </a:spcAft>
              <a:buClrTx/>
              <a:buFont typeface="Arial" panose="020B0604020202020204" pitchFamily="34" charset="0"/>
              <a:buChar char="​"/>
              <a:defRPr sz="2000">
                <a:solidFill>
                  <a:schemeClr val="bg1"/>
                </a:solidFill>
              </a:defRPr>
            </a:lvl4pPr>
            <a:lvl5pPr marL="0" indent="0" algn="ctr">
              <a:lnSpc>
                <a:spcPct val="100000"/>
              </a:lnSpc>
              <a:spcAft>
                <a:spcPts val="0"/>
              </a:spcAft>
              <a:buClrTx/>
              <a:buFont typeface="Arial" panose="020B0604020202020204" pitchFamily="34" charset="0"/>
              <a:buChar char="​"/>
              <a:defRPr sz="2000">
                <a:solidFill>
                  <a:schemeClr val="bg1"/>
                </a:solidFill>
              </a:defRPr>
            </a:lvl5pPr>
            <a:lvl6pPr marL="0" indent="0" algn="ctr">
              <a:lnSpc>
                <a:spcPct val="100000"/>
              </a:lnSpc>
              <a:spcAft>
                <a:spcPts val="0"/>
              </a:spcAft>
              <a:buClrTx/>
              <a:buSzPct val="100000"/>
              <a:buFont typeface="Arial" panose="020B0604020202020204" pitchFamily="34" charset="0"/>
              <a:buChar char="​"/>
              <a:defRPr sz="2000">
                <a:solidFill>
                  <a:schemeClr val="bg1"/>
                </a:solidFill>
              </a:defRPr>
            </a:lvl6pPr>
            <a:lvl7pPr marL="0" indent="0" algn="ctr">
              <a:lnSpc>
                <a:spcPct val="100000"/>
              </a:lnSpc>
              <a:spcAft>
                <a:spcPts val="0"/>
              </a:spcAft>
              <a:buClrTx/>
              <a:buSzPct val="100000"/>
              <a:buFont typeface="Arial" panose="020B0604020202020204" pitchFamily="34" charset="0"/>
              <a:buChar char="​"/>
              <a:defRPr sz="2000">
                <a:solidFill>
                  <a:schemeClr val="bg1"/>
                </a:solidFill>
              </a:defRPr>
            </a:lvl7pPr>
            <a:lvl8pPr marL="0" indent="0" algn="ctr">
              <a:lnSpc>
                <a:spcPct val="100000"/>
              </a:lnSpc>
              <a:spcAft>
                <a:spcPts val="0"/>
              </a:spcAft>
              <a:buClrTx/>
              <a:buSzPct val="100000"/>
              <a:buFont typeface="Arial" panose="020B0604020202020204" pitchFamily="34" charset="0"/>
              <a:buChar char="​"/>
              <a:defRPr sz="2000">
                <a:solidFill>
                  <a:schemeClr val="bg1"/>
                </a:solidFill>
              </a:defRPr>
            </a:lvl8pPr>
            <a:lvl9pPr marL="0" indent="0" algn="ctr">
              <a:lnSpc>
                <a:spcPct val="100000"/>
              </a:lnSpc>
              <a:spcAft>
                <a:spcPts val="0"/>
              </a:spcAft>
              <a:buClrTx/>
              <a:buSzPct val="100000"/>
              <a:buFont typeface="Arial" panose="020B0604020202020204" pitchFamily="34" charset="0"/>
              <a:buChar char="​"/>
              <a:defRPr sz="2000">
                <a:solidFill>
                  <a:schemeClr val="bg1"/>
                </a:solidFill>
              </a:defRPr>
            </a:lvl9pPr>
          </a:lstStyle>
          <a:p>
            <a:pPr lvl="0"/>
            <a:r>
              <a:rPr lang="da-DK" dirty="0"/>
              <a:t>Klik og indsæt tekst                                  Klik ENTER og TAB for at få næste tekst niveau på 20 pkt.</a:t>
            </a:r>
            <a:endParaRPr lang="da-DK"/>
          </a:p>
          <a:p>
            <a:pPr lvl="1"/>
            <a:r>
              <a:rPr lang="da-DK" dirty="0"/>
              <a:t>Andet niveau</a:t>
            </a:r>
            <a:endParaRPr lang="da-DK"/>
          </a:p>
        </p:txBody>
      </p:sp>
      <p:pic>
        <p:nvPicPr>
          <p:cNvPr id="1329312558" name="image" descr="{&quot;templafy&quot;:{&quot;id&quot;:&quot;c752d052-afdb-481f-bd6a-ccb0db143d15&quot;}}"/>
          <p:cNvPicPr>
            <a:picLocks noChangeAspect="1"/>
          </p:cNvPicPr>
          <p:nvPr/>
        </p:nvPicPr>
        <p:blipFill>
          <a:blip r:embed="rId2"/>
          <a:stretch>
            <a:fillRect/>
          </a:stretch>
        </p:blipFill>
        <p:spPr>
          <a:xfrm>
            <a:off x="5124000" y="5415279"/>
            <a:ext cx="1937179" cy="972000"/>
          </a:xfrm>
          <a:prstGeom prst="rect">
            <a:avLst/>
          </a:prstGeom>
        </p:spPr>
      </p:pic>
    </p:spTree>
    <p:extLst>
      <p:ext uri="{BB962C8B-B14F-4D97-AF65-F5344CB8AC3E}">
        <p14:creationId xmlns:p14="http://schemas.microsoft.com/office/powerpoint/2010/main" val="1596310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l bulle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FDC582-69C3-42DB-A0C2-AF4C43A376C7}"/>
              </a:ext>
            </a:extLst>
          </p:cNvPr>
          <p:cNvSpPr>
            <a:spLocks noGrp="1"/>
          </p:cNvSpPr>
          <p:nvPr>
            <p:ph type="title" hasCustomPrompt="1"/>
          </p:nvPr>
        </p:nvSpPr>
        <p:spPr/>
        <p:txBody>
          <a:bodyPr/>
          <a:lstStyle/>
          <a:p>
            <a:r>
              <a:rPr lang="da-DK" noProof="0" dirty="0"/>
              <a:t>Klik for at indsætte titel</a:t>
            </a:r>
            <a:endParaRPr lang="da-DK" dirty="0"/>
          </a:p>
        </p:txBody>
      </p:sp>
      <p:sp>
        <p:nvSpPr>
          <p:cNvPr id="3" name="Pladsholder til slidenummer 2">
            <a:extLst>
              <a:ext uri="{FF2B5EF4-FFF2-40B4-BE49-F238E27FC236}">
                <a16:creationId xmlns:a16="http://schemas.microsoft.com/office/drawing/2014/main" id="{D08215F6-1357-4CE3-B6CB-075C4B14B6F3}"/>
              </a:ext>
            </a:extLst>
          </p:cNvPr>
          <p:cNvSpPr>
            <a:spLocks noGrp="1"/>
          </p:cNvSpPr>
          <p:nvPr>
            <p:ph type="sldNum" sz="quarter" idx="10"/>
          </p:nvPr>
        </p:nvSpPr>
        <p:spPr/>
        <p:txBody>
          <a:bodyPr/>
          <a:lstStyle/>
          <a:p>
            <a:fld id="{24C8C45C-947F-4981-8B3F-4F32E973C901}" type="slidenum">
              <a:rPr lang="da-DK" smtClean="0"/>
              <a:pPr/>
              <a:t>‹#›</a:t>
            </a:fld>
            <a:endParaRPr lang="da-DK" dirty="0"/>
          </a:p>
        </p:txBody>
      </p:sp>
      <p:sp>
        <p:nvSpPr>
          <p:cNvPr id="4" name="Pladsholder til dato 3">
            <a:extLst>
              <a:ext uri="{FF2B5EF4-FFF2-40B4-BE49-F238E27FC236}">
                <a16:creationId xmlns:a16="http://schemas.microsoft.com/office/drawing/2014/main" id="{B05A5658-A186-496F-9CBB-21B2E977EC43}"/>
              </a:ext>
            </a:extLst>
          </p:cNvPr>
          <p:cNvSpPr>
            <a:spLocks noGrp="1"/>
          </p:cNvSpPr>
          <p:nvPr>
            <p:ph type="dt" sz="half" idx="11"/>
          </p:nvPr>
        </p:nvSpPr>
        <p:spPr/>
        <p:txBody>
          <a:bodyPr/>
          <a:lstStyle/>
          <a:p>
            <a:endParaRPr lang="da-DK" dirty="0"/>
          </a:p>
        </p:txBody>
      </p:sp>
      <p:sp>
        <p:nvSpPr>
          <p:cNvPr id="5" name="Pladsholder til sidefod 4">
            <a:extLst>
              <a:ext uri="{FF2B5EF4-FFF2-40B4-BE49-F238E27FC236}">
                <a16:creationId xmlns:a16="http://schemas.microsoft.com/office/drawing/2014/main" id="{8A63A43E-87BE-4C81-A92E-D2F2620DF66A}"/>
              </a:ext>
            </a:extLst>
          </p:cNvPr>
          <p:cNvSpPr>
            <a:spLocks noGrp="1"/>
          </p:cNvSpPr>
          <p:nvPr>
            <p:ph type="ftr" sz="quarter" idx="12"/>
          </p:nvPr>
        </p:nvSpPr>
        <p:spPr/>
        <p:txBody>
          <a:bodyPr/>
          <a:lstStyle/>
          <a:p>
            <a:endParaRPr lang="da-DK" dirty="0"/>
          </a:p>
        </p:txBody>
      </p:sp>
      <p:sp>
        <p:nvSpPr>
          <p:cNvPr id="8" name="Pladsholder til tekst 7">
            <a:extLst>
              <a:ext uri="{FF2B5EF4-FFF2-40B4-BE49-F238E27FC236}">
                <a16:creationId xmlns:a16="http://schemas.microsoft.com/office/drawing/2014/main" id="{CC474FD8-278A-47CD-9D9C-9959CF9DAACA}"/>
              </a:ext>
            </a:extLst>
          </p:cNvPr>
          <p:cNvSpPr>
            <a:spLocks noGrp="1"/>
          </p:cNvSpPr>
          <p:nvPr>
            <p:ph type="body" sz="quarter" idx="13" hasCustomPrompt="1"/>
          </p:nvPr>
        </p:nvSpPr>
        <p:spPr>
          <a:xfrm>
            <a:off x="571500" y="1658938"/>
            <a:ext cx="11047413" cy="4052887"/>
          </a:xfrm>
        </p:spPr>
        <p:txBody>
          <a:bodyPr/>
          <a:lstStyle>
            <a:lvl1pPr marL="360000" indent="-360000">
              <a:lnSpc>
                <a:spcPct val="97000"/>
              </a:lnSpc>
              <a:buSzPct val="90000"/>
              <a:buFontTx/>
              <a:buBlip>
                <a:blip r:embed="rId2"/>
              </a:buBlip>
              <a:defRPr/>
            </a:lvl1pPr>
            <a:lvl2pPr marL="720000" indent="-360000">
              <a:buSzPct val="90000"/>
              <a:buFontTx/>
              <a:buBlip>
                <a:blip r:embed="rId2"/>
              </a:buBlip>
              <a:defRPr/>
            </a:lvl2pPr>
            <a:lvl3pPr marL="1080000" indent="-360000">
              <a:lnSpc>
                <a:spcPct val="101000"/>
              </a:lnSpc>
              <a:buSzPct val="90000"/>
              <a:buFontTx/>
              <a:buBlip>
                <a:blip r:embed="rId2"/>
              </a:buBlip>
              <a:defRPr/>
            </a:lvl3pPr>
            <a:lvl4pPr marL="1440000" indent="-360000">
              <a:lnSpc>
                <a:spcPct val="104000"/>
              </a:lnSpc>
              <a:buSzPct val="90000"/>
              <a:buFontTx/>
              <a:buBlip>
                <a:blip r:embed="rId2"/>
              </a:buBlip>
              <a:defRPr/>
            </a:lvl4pPr>
            <a:lvl5pPr marL="1800000" indent="-360000">
              <a:lnSpc>
                <a:spcPct val="107000"/>
              </a:lnSpc>
              <a:buSzPct val="90000"/>
              <a:buFontTx/>
              <a:buBlip>
                <a:blip r:embed="rId2"/>
              </a:buBlip>
              <a:defRPr/>
            </a:lvl5pPr>
            <a:lvl6pPr marL="360000" indent="-360000">
              <a:lnSpc>
                <a:spcPct val="104000"/>
              </a:lnSpc>
              <a:buClr>
                <a:schemeClr val="accent2"/>
              </a:buClr>
              <a:buSzPct val="100000"/>
              <a:buFont typeface="Verdana" panose="020B0604030504040204" pitchFamily="34" charset="0"/>
              <a:buChar char="●"/>
              <a:defRPr/>
            </a:lvl6pPr>
            <a:lvl7pPr marL="720000" indent="-360000">
              <a:buClr>
                <a:schemeClr val="accent2"/>
              </a:buClr>
              <a:buSzPct val="100000"/>
              <a:buFont typeface="Verdana" panose="020B0604030504040204" pitchFamily="34" charset="0"/>
              <a:buChar char="●"/>
              <a:defRPr/>
            </a:lvl7pPr>
            <a:lvl8pPr marL="1080000" indent="-360000">
              <a:lnSpc>
                <a:spcPct val="100000"/>
              </a:lnSpc>
              <a:buClr>
                <a:schemeClr val="accent2"/>
              </a:buClr>
              <a:buSzPct val="100000"/>
              <a:buFont typeface="Verdana" panose="020B0604030504040204" pitchFamily="34" charset="0"/>
              <a:buChar char="●"/>
              <a:defRPr/>
            </a:lvl8pPr>
            <a:lvl9pPr marL="1440000" indent="-360000">
              <a:lnSpc>
                <a:spcPct val="100000"/>
              </a:lnSpc>
              <a:buClr>
                <a:schemeClr val="accent2"/>
              </a:buClr>
              <a:buSzPct val="100000"/>
              <a:buFont typeface="Verdana" panose="020B0604030504040204" pitchFamily="34" charset="0"/>
              <a:buChar char="●"/>
              <a:defRPr/>
            </a:lvl9pPr>
          </a:lstStyle>
          <a:p>
            <a:pPr lvl="0"/>
            <a:r>
              <a:rPr lang="da-DK" noProof="0" dirty="0"/>
              <a:t>Klik for at tilføje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Tree>
    <p:extLst>
      <p:ext uri="{BB962C8B-B14F-4D97-AF65-F5344CB8AC3E}">
        <p14:creationId xmlns:p14="http://schemas.microsoft.com/office/powerpoint/2010/main" val="51084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a-DK" noProof="0" dirty="0"/>
              <a:t>Klik for at indsætte titel</a:t>
            </a:r>
            <a:endParaRPr lang="da-DK" dirty="0"/>
          </a:p>
        </p:txBody>
      </p:sp>
      <p:sp>
        <p:nvSpPr>
          <p:cNvPr id="8" name="Pladsholder til slidenummer 7">
            <a:extLst>
              <a:ext uri="{FF2B5EF4-FFF2-40B4-BE49-F238E27FC236}">
                <a16:creationId xmlns:a16="http://schemas.microsoft.com/office/drawing/2014/main" id="{CF183F2D-82B9-456F-A6A5-8377EE1A561E}"/>
              </a:ext>
            </a:extLst>
          </p:cNvPr>
          <p:cNvSpPr>
            <a:spLocks noGrp="1"/>
          </p:cNvSpPr>
          <p:nvPr>
            <p:ph type="sldNum" sz="quarter" idx="12"/>
          </p:nvPr>
        </p:nvSpPr>
        <p:spPr/>
        <p:txBody>
          <a:bodyPr/>
          <a:lstStyle/>
          <a:p>
            <a:fld id="{24C8C45C-947F-4981-8B3F-4F32E973C901}" type="slidenum">
              <a:rPr lang="da-DK" smtClean="0"/>
              <a:pPr/>
              <a:t>‹#›</a:t>
            </a:fld>
            <a:endParaRPr lang="da-DK" dirty="0"/>
          </a:p>
        </p:txBody>
      </p:sp>
      <p:sp>
        <p:nvSpPr>
          <p:cNvPr id="7" name="Pladsholder til sidefod 6">
            <a:extLst>
              <a:ext uri="{FF2B5EF4-FFF2-40B4-BE49-F238E27FC236}">
                <a16:creationId xmlns:a16="http://schemas.microsoft.com/office/drawing/2014/main" id="{E6A05CAD-62A2-47A9-8872-E37165C64800}"/>
              </a:ext>
            </a:extLst>
          </p:cNvPr>
          <p:cNvSpPr>
            <a:spLocks noGrp="1"/>
          </p:cNvSpPr>
          <p:nvPr>
            <p:ph type="ftr" sz="quarter" idx="11"/>
          </p:nvPr>
        </p:nvSpPr>
        <p:spPr/>
        <p:txBody>
          <a:bodyPr/>
          <a:lstStyle/>
          <a:p>
            <a:endParaRPr lang="da-DK" dirty="0"/>
          </a:p>
        </p:txBody>
      </p:sp>
      <p:sp>
        <p:nvSpPr>
          <p:cNvPr id="6" name="Pladsholder til dato 5" hidden="1">
            <a:extLst>
              <a:ext uri="{FF2B5EF4-FFF2-40B4-BE49-F238E27FC236}">
                <a16:creationId xmlns:a16="http://schemas.microsoft.com/office/drawing/2014/main" id="{DC6CF77E-777F-4196-B015-EAB90C91E97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450888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7" name="Pladsholder til slidenummer 6">
            <a:extLst>
              <a:ext uri="{FF2B5EF4-FFF2-40B4-BE49-F238E27FC236}">
                <a16:creationId xmlns:a16="http://schemas.microsoft.com/office/drawing/2014/main" id="{64EF57B5-2368-490B-9547-BB8EDCF4263B}"/>
              </a:ext>
            </a:extLst>
          </p:cNvPr>
          <p:cNvSpPr>
            <a:spLocks noGrp="1"/>
          </p:cNvSpPr>
          <p:nvPr>
            <p:ph type="sldNum" sz="quarter" idx="12"/>
          </p:nvPr>
        </p:nvSpPr>
        <p:spPr/>
        <p:txBody>
          <a:bodyPr/>
          <a:lstStyle/>
          <a:p>
            <a:fld id="{24C8C45C-947F-4981-8B3F-4F32E973C901}" type="slidenum">
              <a:rPr lang="da-DK" smtClean="0"/>
              <a:pPr/>
              <a:t>‹#›</a:t>
            </a:fld>
            <a:endParaRPr lang="da-DK" dirty="0"/>
          </a:p>
        </p:txBody>
      </p:sp>
      <p:sp>
        <p:nvSpPr>
          <p:cNvPr id="6" name="Pladsholder til sidefod 5">
            <a:extLst>
              <a:ext uri="{FF2B5EF4-FFF2-40B4-BE49-F238E27FC236}">
                <a16:creationId xmlns:a16="http://schemas.microsoft.com/office/drawing/2014/main" id="{CA91E7A9-0E33-4D5F-A09A-56FBFBFD5A3E}"/>
              </a:ext>
            </a:extLst>
          </p:cNvPr>
          <p:cNvSpPr>
            <a:spLocks noGrp="1"/>
          </p:cNvSpPr>
          <p:nvPr>
            <p:ph type="ftr" sz="quarter" idx="11"/>
          </p:nvPr>
        </p:nvSpPr>
        <p:spPr/>
        <p:txBody>
          <a:bodyPr/>
          <a:lstStyle/>
          <a:p>
            <a:endParaRPr lang="da-DK" dirty="0"/>
          </a:p>
        </p:txBody>
      </p:sp>
      <p:sp>
        <p:nvSpPr>
          <p:cNvPr id="5" name="Pladsholder til dato 4" hidden="1">
            <a:extLst>
              <a:ext uri="{FF2B5EF4-FFF2-40B4-BE49-F238E27FC236}">
                <a16:creationId xmlns:a16="http://schemas.microsoft.com/office/drawing/2014/main" id="{D6C64544-0680-4667-BAF2-4979EC899690}"/>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8439488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ugerguide ONE">
    <p:spTree>
      <p:nvGrpSpPr>
        <p:cNvPr id="1" name=""/>
        <p:cNvGrpSpPr/>
        <p:nvPr/>
      </p:nvGrpSpPr>
      <p:grpSpPr>
        <a:xfrm>
          <a:off x="0" y="0"/>
          <a:ext cx="0" cy="0"/>
          <a:chOff x="0" y="0"/>
          <a:chExt cx="0" cy="0"/>
        </a:xfrm>
      </p:grpSpPr>
      <p:sp>
        <p:nvSpPr>
          <p:cNvPr id="12" name="Text Box 3">
            <a:extLst>
              <a:ext uri="{FF2B5EF4-FFF2-40B4-BE49-F238E27FC236}">
                <a16:creationId xmlns:a16="http://schemas.microsoft.com/office/drawing/2014/main" id="{86940190-31B3-4285-B172-A74BDBF7AF53}"/>
              </a:ext>
            </a:extLst>
          </p:cNvPr>
          <p:cNvSpPr txBox="1">
            <a:spLocks noChangeArrowheads="1"/>
          </p:cNvSpPr>
          <p:nvPr userDrawn="1"/>
        </p:nvSpPr>
        <p:spPr bwMode="auto">
          <a:xfrm>
            <a:off x="4345027" y="1460007"/>
            <a:ext cx="2772000" cy="46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1200"/>
              </a:spcBef>
              <a:spcAft>
                <a:spcPts val="600"/>
              </a:spcAft>
              <a:buClrTx/>
              <a:buSzTx/>
              <a:buFontTx/>
              <a:buNone/>
              <a:tabLst/>
              <a:defRPr/>
            </a:pPr>
            <a:r>
              <a:rPr lang="da-DK" sz="1600" dirty="0">
                <a:latin typeface="+mn-lt"/>
                <a:cs typeface="Arial" panose="020B0604020202020204" pitchFamily="34" charset="0"/>
              </a:rPr>
              <a:t>BILLEDER</a:t>
            </a:r>
            <a:br>
              <a:rPr lang="da-DK" sz="1600" dirty="0">
                <a:latin typeface="+mn-lt"/>
                <a:cs typeface="Arial" panose="020B0604020202020204" pitchFamily="34" charset="0"/>
              </a:rPr>
            </a:br>
            <a:r>
              <a:rPr lang="da-DK" sz="900" b="1" noProof="1">
                <a:solidFill>
                  <a:schemeClr val="tx1"/>
                </a:solidFill>
                <a:latin typeface="+mn-lt"/>
                <a:cs typeface="Arial" panose="020B0604020202020204" pitchFamily="34" charset="0"/>
              </a:rPr>
              <a:t>Indsæt fra Templafy</a:t>
            </a:r>
            <a:endParaRPr lang="da-DK"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på den blå </a:t>
            </a:r>
            <a:r>
              <a:rPr lang="da-DK" altLang="da-DK" sz="900" b="1" baseline="0" noProof="1">
                <a:solidFill>
                  <a:schemeClr val="tx1"/>
                </a:solidFill>
                <a:latin typeface="+mn-lt"/>
                <a:cs typeface="Arial" panose="020B0604020202020204" pitchFamily="34" charset="0"/>
              </a:rPr>
              <a:t>Templafy </a:t>
            </a:r>
            <a:r>
              <a:rPr lang="da-DK" altLang="da-DK" sz="900" b="0" baseline="0" noProof="1">
                <a:solidFill>
                  <a:schemeClr val="tx1"/>
                </a:solidFill>
                <a:latin typeface="+mn-lt"/>
                <a:cs typeface="Arial" panose="020B0604020202020204" pitchFamily="34" charset="0"/>
              </a:rPr>
              <a:t>knap</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baseline="0" noProof="1">
                <a:solidFill>
                  <a:schemeClr val="tx1"/>
                </a:solidFill>
                <a:latin typeface="+mn-lt"/>
                <a:cs typeface="Arial" panose="020B0604020202020204" pitchFamily="34" charset="0"/>
              </a:rPr>
              <a:t>2. </a:t>
            </a:r>
            <a:r>
              <a:rPr lang="da-DK" altLang="da-DK" sz="900" b="0" baseline="0" noProof="1">
                <a:solidFill>
                  <a:schemeClr val="tx1"/>
                </a:solidFill>
                <a:latin typeface="+mn-lt"/>
                <a:cs typeface="Arial" panose="020B0604020202020204" pitchFamily="34" charset="0"/>
              </a:rPr>
              <a:t>I dropdown menuen, vælg </a:t>
            </a:r>
            <a:r>
              <a:rPr lang="da-DK" altLang="da-DK" sz="900" b="1" baseline="0" noProof="1">
                <a:solidFill>
                  <a:schemeClr val="tx1"/>
                </a:solidFill>
                <a:latin typeface="+mn-lt"/>
                <a:cs typeface="Arial" panose="020B0604020202020204" pitchFamily="34" charset="0"/>
              </a:rPr>
              <a:t>Images</a:t>
            </a:r>
            <a:r>
              <a:rPr lang="da-DK" altLang="da-DK" sz="900" b="0" baseline="0" noProof="1">
                <a:solidFill>
                  <a:schemeClr val="tx1"/>
                </a:solidFill>
                <a:latin typeface="+mn-lt"/>
                <a:cs typeface="Arial" panose="020B0604020202020204" pitchFamily="34" charset="0"/>
              </a:rPr>
              <a:t>, eller klik på </a:t>
            </a:r>
            <a:r>
              <a:rPr lang="da-DK" altLang="da-DK" sz="900" b="1" baseline="0" noProof="1">
                <a:solidFill>
                  <a:schemeClr val="tx1"/>
                </a:solidFill>
                <a:latin typeface="+mn-lt"/>
                <a:cs typeface="Arial" panose="020B0604020202020204" pitchFamily="34" charset="0"/>
              </a:rPr>
              <a:t>Images</a:t>
            </a:r>
            <a:r>
              <a:rPr lang="da-DK" altLang="da-DK" sz="900" b="0" i="0" baseline="0" noProof="1">
                <a:solidFill>
                  <a:schemeClr val="tx1"/>
                </a:solidFill>
                <a:latin typeface="+mn-lt"/>
                <a:cs typeface="Arial" panose="020B0604020202020204" pitchFamily="34" charset="0"/>
              </a:rPr>
              <a:t> knappen</a:t>
            </a:r>
            <a:r>
              <a:rPr lang="da-DK" altLang="da-DK" sz="900" b="0" baseline="0" noProof="1">
                <a:solidFill>
                  <a:schemeClr val="tx1"/>
                </a:solidFill>
                <a:latin typeface="+mn-lt"/>
                <a:cs typeface="Arial" panose="020B0604020202020204" pitchFamily="34" charset="0"/>
              </a:rPr>
              <a:t> i Templafy vinduet i højre side af skærmen</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endParaRPr lang="da-DK" altLang="da-DK" sz="900" b="0" baseline="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baseline="0" noProof="1">
                <a:solidFill>
                  <a:schemeClr val="tx1"/>
                </a:solidFill>
                <a:latin typeface="+mn-lt"/>
                <a:cs typeface="Arial" panose="020B0604020202020204" pitchFamily="34" charset="0"/>
              </a:rPr>
              <a:t>Indsæt billede fra andre steder</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På slides med billedpladsholder, klik på ikonet og vælg </a:t>
            </a:r>
            <a:r>
              <a:rPr lang="da-DK" altLang="da-DK" sz="900" b="1" noProof="1">
                <a:solidFill>
                  <a:schemeClr val="tx1"/>
                </a:solidFill>
                <a:latin typeface="+mn-lt"/>
                <a:cs typeface="Arial" panose="020B0604020202020204" pitchFamily="34" charset="0"/>
              </a:rPr>
              <a:t>Indsæt </a:t>
            </a:r>
            <a:r>
              <a:rPr lang="da-DK" altLang="da-DK" sz="900" b="0" noProof="1">
                <a:solidFill>
                  <a:schemeClr val="tx1"/>
                </a:solidFill>
                <a:latin typeface="+mn-lt"/>
                <a:cs typeface="Arial" panose="020B0604020202020204" pitchFamily="34" charset="0"/>
              </a:rPr>
              <a:t>for at søge efter billede</a:t>
            </a:r>
            <a:endParaRPr lang="da-DK" altLang="da-DK" sz="900" b="1" noProof="1">
              <a:solidFill>
                <a:schemeClr val="tx1"/>
              </a:solidFill>
              <a:latin typeface="+mn-lt"/>
              <a:cs typeface="Arial" panose="020B0604020202020204" pitchFamily="34" charset="0"/>
            </a:endParaRPr>
          </a:p>
          <a:p>
            <a:pPr eaLnBrk="1" hangingPunct="1">
              <a:spcBef>
                <a:spcPts val="1200"/>
              </a:spcBef>
              <a:spcAft>
                <a:spcPts val="600"/>
              </a:spcAft>
              <a:defRPr/>
            </a:pPr>
            <a:r>
              <a:rPr lang="da-DK" sz="900" b="1" noProof="1">
                <a:solidFill>
                  <a:schemeClr val="tx1"/>
                </a:solidFill>
                <a:latin typeface="+mn-lt"/>
                <a:cs typeface="Arial" panose="020B0604020202020204" pitchFamily="34" charset="0"/>
              </a:rPr>
              <a:t>Beskær billede</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Beskær</a:t>
            </a:r>
            <a:r>
              <a:rPr lang="da-DK" altLang="da-DK" sz="900" b="0" noProof="1">
                <a:solidFill>
                  <a:schemeClr val="tx1"/>
                </a:solidFill>
                <a:latin typeface="+mn-lt"/>
                <a:cs typeface="Arial" panose="020B0604020202020204" pitchFamily="34" charset="0"/>
              </a:rPr>
              <a:t> for at ændre billedets fokus/størrelse</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Ønsker du at skalere billedet, så hold </a:t>
            </a:r>
            <a:r>
              <a:rPr lang="da-DK" altLang="da-DK" sz="900" b="1" noProof="1">
                <a:solidFill>
                  <a:schemeClr val="tx1"/>
                </a:solidFill>
                <a:latin typeface="+mn-lt"/>
                <a:cs typeface="Arial" panose="020B0604020202020204" pitchFamily="34" charset="0"/>
              </a:rPr>
              <a:t>SHIFT</a:t>
            </a:r>
            <a:r>
              <a:rPr lang="da-DK" altLang="da-DK" sz="900" b="0" noProof="1">
                <a:solidFill>
                  <a:schemeClr val="tx1"/>
                </a:solidFill>
                <a:latin typeface="+mn-lt"/>
                <a:cs typeface="Arial" panose="020B0604020202020204" pitchFamily="34" charset="0"/>
              </a:rPr>
              <a:t>-knappen nede, mens du trækker i billedets hjørner</a:t>
            </a:r>
            <a:endParaRPr lang="da-DK"/>
          </a:p>
          <a:p>
            <a:pPr eaLnBrk="1" hangingPunct="1">
              <a:spcAft>
                <a:spcPts val="600"/>
              </a:spcAft>
              <a:defRPr/>
            </a:pP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TIP: </a:t>
            </a:r>
            <a:r>
              <a:rPr lang="da-DK" altLang="da-DK" sz="900" b="0" noProof="1">
                <a:solidFill>
                  <a:schemeClr val="tx1"/>
                </a:solidFill>
                <a:latin typeface="+mn-lt"/>
                <a:cs typeface="Arial" panose="020B0604020202020204" pitchFamily="34" charset="0"/>
              </a:rPr>
              <a:t>Hvis du sletter billedet og indsætter et nyt, kan billedet lægge sig foran tekst og grafik. Hvis dette sker, højreklik på billedet og vælg </a:t>
            </a:r>
            <a:r>
              <a:rPr lang="da-DK" altLang="da-DK" sz="900" b="1" noProof="1">
                <a:solidFill>
                  <a:schemeClr val="tx1"/>
                </a:solidFill>
                <a:latin typeface="+mn-lt"/>
                <a:cs typeface="Arial" panose="020B0604020202020204" pitchFamily="34" charset="0"/>
              </a:rPr>
              <a:t>Placer bagest</a:t>
            </a:r>
            <a:endParaRPr lang="da-DK"/>
          </a:p>
          <a:p>
            <a:pPr eaLnBrk="1" hangingPunct="1">
              <a:spcAft>
                <a:spcPts val="600"/>
              </a:spcAft>
              <a:defRPr/>
            </a:pPr>
            <a:endParaRPr lang="da-DK" altLang="da-DK" sz="900" b="1"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HJÆLPELINJER</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fanen </a:t>
            </a:r>
            <a:r>
              <a:rPr lang="da-DK" altLang="da-DK" sz="900" b="1" noProof="1">
                <a:solidFill>
                  <a:schemeClr val="tx1"/>
                </a:solidFill>
                <a:latin typeface="+mn-lt"/>
                <a:cs typeface="Arial" panose="020B0604020202020204" pitchFamily="34" charset="0"/>
              </a:rPr>
              <a:t>Vis </a:t>
            </a:r>
            <a:r>
              <a:rPr lang="da-DK" altLang="da-DK" sz="900" b="0" noProof="1">
                <a:solidFill>
                  <a:schemeClr val="tx1"/>
                </a:solidFill>
                <a:latin typeface="+mn-lt"/>
                <a:cs typeface="Arial" panose="020B0604020202020204" pitchFamily="34" charset="0"/>
              </a:rPr>
              <a:t>og sæt hak ved </a:t>
            </a:r>
            <a:r>
              <a:rPr lang="da-DK" altLang="da-DK" sz="900" b="1" noProof="1">
                <a:solidFill>
                  <a:schemeClr val="tx1"/>
                </a:solidFill>
                <a:latin typeface="+mn-lt"/>
                <a:cs typeface="Arial" panose="020B0604020202020204" pitchFamily="34" charset="0"/>
              </a:rPr>
              <a:t>Hjælpelinjer</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TIP: Alt + F9 </a:t>
            </a:r>
            <a:r>
              <a:rPr lang="da-DK" altLang="da-DK" sz="900" b="0" noProof="1">
                <a:solidFill>
                  <a:schemeClr val="tx1"/>
                </a:solidFill>
                <a:latin typeface="+mn-lt"/>
                <a:cs typeface="Arial" panose="020B0604020202020204" pitchFamily="34" charset="0"/>
              </a:rPr>
              <a:t>for hurtig visning af hjælpelinjer</a:t>
            </a: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Mac: </a:t>
            </a:r>
            <a:r>
              <a:rPr lang="da-DK" sz="900" b="0" i="0" dirty="0">
                <a:solidFill>
                  <a:srgbClr val="333333"/>
                </a:solidFill>
                <a:effectLst/>
                <a:latin typeface="Arial"/>
              </a:rPr>
              <a:t>⌘ </a:t>
            </a:r>
            <a:r>
              <a:rPr lang="da-DK" altLang="da-DK" sz="900" b="0" noProof="1">
                <a:solidFill>
                  <a:schemeClr val="tx1"/>
                </a:solidFill>
                <a:latin typeface="+mn-lt"/>
                <a:cs typeface="Arial" panose="020B0604020202020204" pitchFamily="34" charset="0"/>
              </a:rPr>
              <a:t>+ option + ctrl + G</a:t>
            </a:r>
            <a:endParaRPr lang="da-DK" altLang="da-DK" sz="900" b="1" noProof="1">
              <a:solidFill>
                <a:schemeClr val="tx1"/>
              </a:solidFill>
              <a:latin typeface="+mn-lt"/>
              <a:cs typeface="Arial" panose="020B0604020202020204" pitchFamily="34" charset="0"/>
            </a:endParaRPr>
          </a:p>
        </p:txBody>
      </p:sp>
      <p:grpSp>
        <p:nvGrpSpPr>
          <p:cNvPr id="19" name="Gruppe 18">
            <a:extLst>
              <a:ext uri="{FF2B5EF4-FFF2-40B4-BE49-F238E27FC236}">
                <a16:creationId xmlns:a16="http://schemas.microsoft.com/office/drawing/2014/main" id="{EB0E7C24-B1F4-440B-ABFD-7BE7799C986C}"/>
              </a:ext>
            </a:extLst>
          </p:cNvPr>
          <p:cNvGrpSpPr/>
          <p:nvPr userDrawn="1"/>
        </p:nvGrpSpPr>
        <p:grpSpPr>
          <a:xfrm>
            <a:off x="7131861" y="1719843"/>
            <a:ext cx="676669" cy="997704"/>
            <a:chOff x="6442771" y="2574072"/>
            <a:chExt cx="676669" cy="997704"/>
          </a:xfrm>
        </p:grpSpPr>
        <p:pic>
          <p:nvPicPr>
            <p:cNvPr id="20" name="Billede 19">
              <a:extLst>
                <a:ext uri="{FF2B5EF4-FFF2-40B4-BE49-F238E27FC236}">
                  <a16:creationId xmlns:a16="http://schemas.microsoft.com/office/drawing/2014/main" id="{97D49D67-0656-4D65-BDC8-19DC3FA200EB}"/>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21" name="Billede 20">
              <a:extLst>
                <a:ext uri="{FF2B5EF4-FFF2-40B4-BE49-F238E27FC236}">
                  <a16:creationId xmlns:a16="http://schemas.microsoft.com/office/drawing/2014/main" id="{0BC3FA04-2488-4F3A-A6FA-54AB316150D1}"/>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23" name="Text Box 3">
            <a:extLst>
              <a:ext uri="{FF2B5EF4-FFF2-40B4-BE49-F238E27FC236}">
                <a16:creationId xmlns:a16="http://schemas.microsoft.com/office/drawing/2014/main" id="{16A5B6A0-03E8-41F0-86AC-378C5C3FB6BB}"/>
              </a:ext>
            </a:extLst>
          </p:cNvPr>
          <p:cNvSpPr txBox="1">
            <a:spLocks noChangeArrowheads="1"/>
          </p:cNvSpPr>
          <p:nvPr userDrawn="1"/>
        </p:nvSpPr>
        <p:spPr bwMode="auto">
          <a:xfrm>
            <a:off x="8452256" y="1471209"/>
            <a:ext cx="2772000" cy="46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SIDEHOVED &amp; -FOD</a:t>
            </a:r>
            <a:endParaRPr lang="da-DK" altLang="da-DK" sz="16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Gør dette som</a:t>
            </a:r>
            <a:r>
              <a:rPr lang="da-DK" altLang="da-DK" sz="900" b="0" baseline="0" noProof="1">
                <a:solidFill>
                  <a:schemeClr val="tx1"/>
                </a:solidFill>
                <a:latin typeface="+mn-lt"/>
                <a:cs typeface="Arial" panose="020B0604020202020204" pitchFamily="34" charset="0"/>
              </a:rPr>
              <a:t> det sidste i din præsentation, så ændringerne slår igennem på alle slides</a:t>
            </a:r>
            <a:endParaRPr lang="da-DK" sz="900" b="1"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Sidehoved og Sidefod</a:t>
            </a:r>
            <a:r>
              <a:rPr lang="da-DK" altLang="da-DK" sz="900" b="0" noProof="1">
                <a:solidFill>
                  <a:schemeClr val="tx1"/>
                </a:solidFill>
                <a:latin typeface="+mn-lt"/>
                <a:cs typeface="Arial" panose="020B0604020202020204" pitchFamily="34" charset="0"/>
              </a:rPr>
              <a:t> i fanen </a:t>
            </a:r>
            <a:r>
              <a:rPr lang="da-DK" altLang="da-DK" sz="900" b="1" noProof="1">
                <a:solidFill>
                  <a:schemeClr val="tx1"/>
                </a:solidFill>
                <a:latin typeface="+mn-lt"/>
                <a:cs typeface="Arial" panose="020B0604020202020204" pitchFamily="34" charset="0"/>
              </a:rPr>
              <a:t>Indsæt</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(indtast evt. tekst i sidefod)</a:t>
            </a:r>
            <a:endParaRPr lang="da-DK"/>
          </a:p>
          <a:p>
            <a:pPr eaLnBrk="1" hangingPunct="1">
              <a:spcAft>
                <a:spcPts val="600"/>
              </a:spcAft>
              <a:defRPr/>
            </a:pP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Anvend på alle </a:t>
            </a:r>
            <a:r>
              <a:rPr lang="da-DK" altLang="da-DK" sz="900" b="0" noProof="1">
                <a:solidFill>
                  <a:schemeClr val="tx1"/>
                </a:solidFill>
                <a:latin typeface="+mn-lt"/>
                <a:cs typeface="Arial" panose="020B0604020202020204" pitchFamily="34" charset="0"/>
              </a:rPr>
              <a:t>eller </a:t>
            </a:r>
            <a:r>
              <a:rPr lang="da-DK" altLang="da-DK" sz="900" b="1" noProof="1">
                <a:solidFill>
                  <a:schemeClr val="tx1"/>
                </a:solidFill>
                <a:latin typeface="+mn-lt"/>
                <a:cs typeface="Arial" panose="020B0604020202020204" pitchFamily="34" charset="0"/>
              </a:rPr>
              <a:t>Anvend</a:t>
            </a:r>
            <a:r>
              <a:rPr lang="da-DK" altLang="da-DK" sz="900" b="0" noProof="1">
                <a:solidFill>
                  <a:schemeClr val="tx1"/>
                </a:solidFill>
                <a:latin typeface="+mn-lt"/>
                <a:cs typeface="Arial" panose="020B0604020202020204" pitchFamily="34" charset="0"/>
              </a:rPr>
              <a:t> hvis det kun skal være på et enkelt slide</a:t>
            </a:r>
            <a:endParaRPr lang="da-DK"/>
          </a:p>
          <a:p>
            <a:pPr eaLnBrk="1" hangingPunct="1">
              <a:spcAft>
                <a:spcPts val="600"/>
              </a:spcAft>
              <a:defRPr/>
            </a:pP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1600" b="0" noProof="1">
                <a:solidFill>
                  <a:schemeClr val="tx1"/>
                </a:solidFill>
                <a:latin typeface="+mn-lt"/>
                <a:cs typeface="Arial" panose="020B0604020202020204" pitchFamily="34" charset="0"/>
              </a:rPr>
              <a:t>COPY/PASTE INDHOLD</a:t>
            </a:r>
            <a:endParaRPr lang="da-DK"/>
          </a:p>
          <a:p>
            <a:pPr eaLnBrk="1" hangingPunct="1">
              <a:spcAft>
                <a:spcPts val="600"/>
              </a:spcAft>
              <a:defRPr/>
            </a:pPr>
            <a:r>
              <a:rPr lang="da-DK" altLang="da-DK" sz="900" b="0" noProof="1">
                <a:solidFill>
                  <a:schemeClr val="tx1"/>
                </a:solidFill>
                <a:latin typeface="+mn-lt"/>
                <a:cs typeface="Arial" panose="020B0604020202020204" pitchFamily="34" charset="0"/>
              </a:rPr>
              <a:t>Du har 2 muligheder, når du kopierer gammelt indhold over i din nye præsentation:</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1. Best practice: </a:t>
            </a:r>
            <a:r>
              <a:rPr lang="da-DK" altLang="da-DK" sz="900" b="0" noProof="1">
                <a:solidFill>
                  <a:schemeClr val="tx1"/>
                </a:solidFill>
                <a:latin typeface="+mn-lt"/>
                <a:cs typeface="Arial" panose="020B0604020202020204" pitchFamily="34" charset="0"/>
              </a:rPr>
              <a:t>Opret et slide i din nye præsentation og kopier ét indholdselement ad gangen (fx kopier al tekst fra én tekstboks)</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Eller kopier et helt slide over i din nye præsentation og vælg derefter et passende layout . </a:t>
            </a:r>
            <a:endParaRPr lang="da-DK"/>
          </a:p>
          <a:p>
            <a:pPr eaLnBrk="1" hangingPunct="1">
              <a:spcAft>
                <a:spcPts val="600"/>
              </a:spcAft>
              <a:defRPr/>
            </a:pPr>
            <a:endParaRPr lang="da-DK"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SLIDES &amp; SLIDE ELEMENTS</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Indsæt prædefineret slides og elementer fra </a:t>
            </a:r>
            <a:r>
              <a:rPr lang="da-DK" altLang="da-DK" sz="900" b="1" noProof="1">
                <a:solidFill>
                  <a:schemeClr val="tx1"/>
                </a:solidFill>
                <a:latin typeface="+mn-lt"/>
                <a:cs typeface="Arial" panose="020B0604020202020204" pitchFamily="34" charset="0"/>
              </a:rPr>
              <a:t>Templafy</a:t>
            </a:r>
            <a:r>
              <a:rPr lang="da-DK" altLang="da-DK" sz="900" b="0" noProof="1">
                <a:solidFill>
                  <a:schemeClr val="tx1"/>
                </a:solidFill>
                <a:latin typeface="+mn-lt"/>
                <a:cs typeface="Arial" panose="020B0604020202020204" pitchFamily="34" charset="0"/>
              </a:rPr>
              <a:t> knappen. Vælg </a:t>
            </a:r>
            <a:r>
              <a:rPr lang="da-DK" altLang="da-DK" sz="900" b="1" noProof="1">
                <a:solidFill>
                  <a:schemeClr val="tx1"/>
                </a:solidFill>
                <a:latin typeface="+mn-lt"/>
                <a:cs typeface="Arial" panose="020B0604020202020204" pitchFamily="34" charset="0"/>
              </a:rPr>
              <a:t>Slides</a:t>
            </a:r>
            <a:r>
              <a:rPr lang="da-DK" altLang="da-DK" sz="900" b="0" noProof="1">
                <a:solidFill>
                  <a:schemeClr val="tx1"/>
                </a:solidFill>
                <a:latin typeface="+mn-lt"/>
                <a:cs typeface="Arial" panose="020B0604020202020204" pitchFamily="34" charset="0"/>
              </a:rPr>
              <a:t> og </a:t>
            </a:r>
            <a:r>
              <a:rPr lang="da-DK" altLang="da-DK" sz="900" b="1" noProof="1">
                <a:solidFill>
                  <a:schemeClr val="tx1"/>
                </a:solidFill>
                <a:latin typeface="+mn-lt"/>
                <a:cs typeface="Arial" panose="020B0604020202020204" pitchFamily="34" charset="0"/>
              </a:rPr>
              <a:t>Slide elements </a:t>
            </a:r>
            <a:r>
              <a:rPr lang="da-DK" altLang="da-DK" sz="900" b="0" noProof="1">
                <a:solidFill>
                  <a:schemeClr val="tx1"/>
                </a:solidFill>
                <a:latin typeface="+mn-lt"/>
                <a:cs typeface="Arial" panose="020B0604020202020204" pitchFamily="34" charset="0"/>
              </a:rPr>
              <a:t>fra dropdown menuen eller knapperne</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i Templafy vinduet i højre side af skærmen</a:t>
            </a:r>
            <a:endParaRPr lang="da-DK"/>
          </a:p>
          <a:p>
            <a:pPr eaLnBrk="1" hangingPunct="1">
              <a:spcAft>
                <a:spcPts val="600"/>
              </a:spcAft>
              <a:defRPr/>
            </a:pPr>
            <a:endParaRPr lang="da-DK" altLang="da-DK" sz="900" b="0" noProof="1">
              <a:solidFill>
                <a:schemeClr val="tx1"/>
              </a:solidFill>
              <a:latin typeface="+mn-lt"/>
              <a:cs typeface="Arial" panose="020B0604020202020204" pitchFamily="34" charset="0"/>
            </a:endParaRPr>
          </a:p>
        </p:txBody>
      </p:sp>
      <p:sp>
        <p:nvSpPr>
          <p:cNvPr id="28" name="Text Box 2">
            <a:extLst>
              <a:ext uri="{FF2B5EF4-FFF2-40B4-BE49-F238E27FC236}">
                <a16:creationId xmlns:a16="http://schemas.microsoft.com/office/drawing/2014/main" id="{51D73D8C-1A2D-434D-8578-06D3B043BE46}"/>
              </a:ext>
            </a:extLst>
          </p:cNvPr>
          <p:cNvSpPr txBox="1">
            <a:spLocks noChangeArrowheads="1"/>
          </p:cNvSpPr>
          <p:nvPr userDrawn="1"/>
        </p:nvSpPr>
        <p:spPr bwMode="auto">
          <a:xfrm>
            <a:off x="585744" y="1460007"/>
            <a:ext cx="2772000" cy="46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TYPOGRAFIER</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Brug</a:t>
            </a:r>
            <a:r>
              <a:rPr lang="da-DK" altLang="da-DK" sz="900" b="1" noProof="1">
                <a:solidFill>
                  <a:schemeClr val="tx1"/>
                </a:solidFill>
                <a:latin typeface="+mn-lt"/>
                <a:cs typeface="Arial" panose="020B0604020202020204" pitchFamily="34" charset="0"/>
              </a:rPr>
              <a:t> TAB </a:t>
            </a:r>
            <a:r>
              <a:rPr lang="da-DK" altLang="da-DK" sz="900" b="0" noProof="1">
                <a:solidFill>
                  <a:schemeClr val="tx1"/>
                </a:solidFill>
                <a:latin typeface="+mn-lt"/>
                <a:cs typeface="Arial" panose="020B0604020202020204" pitchFamily="34" charset="0"/>
              </a:rPr>
              <a:t>for at gå frem i tekst-niveauer. Klik </a:t>
            </a:r>
            <a:r>
              <a:rPr lang="da-DK" altLang="da-DK" sz="900" b="1" noProof="1">
                <a:solidFill>
                  <a:schemeClr val="tx1"/>
                </a:solidFill>
                <a:latin typeface="+mn-lt"/>
                <a:cs typeface="Arial" panose="020B0604020202020204" pitchFamily="34" charset="0"/>
              </a:rPr>
              <a:t>ENTER</a:t>
            </a:r>
            <a:r>
              <a:rPr lang="da-DK" altLang="da-DK" sz="900" b="0" noProof="1">
                <a:solidFill>
                  <a:schemeClr val="tx1"/>
                </a:solidFill>
                <a:latin typeface="+mn-lt"/>
                <a:cs typeface="Arial" panose="020B0604020202020204" pitchFamily="34" charset="0"/>
              </a:rPr>
              <a:t>, derefter </a:t>
            </a:r>
            <a:r>
              <a:rPr lang="da-DK" altLang="da-DK" sz="900" b="1" noProof="1">
                <a:solidFill>
                  <a:schemeClr val="tx1"/>
                </a:solidFill>
                <a:latin typeface="+mn-lt"/>
                <a:cs typeface="Arial" panose="020B0604020202020204" pitchFamily="34" charset="0"/>
              </a:rPr>
              <a:t>TAB</a:t>
            </a:r>
            <a:r>
              <a:rPr lang="da-DK" altLang="da-DK" sz="900" b="0" noProof="1">
                <a:solidFill>
                  <a:schemeClr val="tx1"/>
                </a:solidFill>
                <a:latin typeface="+mn-lt"/>
                <a:cs typeface="Arial" panose="020B0604020202020204" pitchFamily="34" charset="0"/>
              </a:rPr>
              <a:t> for at skifte fra et niveau til et næste</a:t>
            </a:r>
            <a:endParaRPr lang="da-DK"/>
          </a:p>
          <a:p>
            <a:pPr eaLnBrk="1" hangingPunct="1">
              <a:spcAft>
                <a:spcPts val="600"/>
              </a:spcAft>
              <a:defRPr/>
            </a:pPr>
            <a:r>
              <a:rPr lang="da-DK" altLang="da-DK" sz="900" b="0" noProof="1">
                <a:solidFill>
                  <a:schemeClr val="tx1"/>
                </a:solidFill>
                <a:latin typeface="+mn-lt"/>
                <a:cs typeface="Arial" panose="020B0604020202020204" pitchFamily="34" charset="0"/>
              </a:rPr>
              <a:t>For at gå tilbage i tekst-niveauer, brug </a:t>
            </a:r>
            <a:r>
              <a:rPr lang="da-DK" altLang="da-DK" sz="900" b="1" noProof="1">
                <a:solidFill>
                  <a:schemeClr val="tx1"/>
                </a:solidFill>
                <a:latin typeface="+mn-lt"/>
                <a:cs typeface="Arial" panose="020B0604020202020204" pitchFamily="34" charset="0"/>
              </a:rPr>
              <a:t>SHIFT+TAB</a:t>
            </a: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Alternativt kan </a:t>
            </a:r>
            <a:r>
              <a:rPr lang="da-DK" altLang="da-DK" sz="900" b="1" noProof="1">
                <a:solidFill>
                  <a:schemeClr val="tx1"/>
                </a:solidFill>
                <a:latin typeface="+mn-lt"/>
                <a:cs typeface="Arial" panose="020B0604020202020204" pitchFamily="34" charset="0"/>
              </a:rPr>
              <a:t>Forøg</a:t>
            </a:r>
            <a:r>
              <a:rPr lang="da-DK" altLang="da-DK" sz="900" b="0" noProof="1">
                <a:solidFill>
                  <a:schemeClr val="tx1"/>
                </a:solidFill>
                <a:latin typeface="+mn-lt"/>
                <a:cs typeface="Arial" panose="020B0604020202020204" pitchFamily="34" charset="0"/>
              </a:rPr>
              <a:t> og </a:t>
            </a:r>
            <a:r>
              <a:rPr lang="da-DK" altLang="da-DK" sz="900" b="1" noProof="1">
                <a:solidFill>
                  <a:schemeClr val="tx1"/>
                </a:solidFill>
                <a:latin typeface="+mn-lt"/>
                <a:cs typeface="Arial" panose="020B0604020202020204" pitchFamily="34" charset="0"/>
              </a:rPr>
              <a:t>Formindsk</a:t>
            </a:r>
            <a:r>
              <a:rPr lang="da-DK" altLang="da-DK" sz="900" b="0" noProof="1">
                <a:solidFill>
                  <a:schemeClr val="tx1"/>
                </a:solidFill>
                <a:latin typeface="+mn-lt"/>
                <a:cs typeface="Arial" panose="020B0604020202020204" pitchFamily="34" charset="0"/>
              </a:rPr>
              <a:t> listeniveau bruges</a:t>
            </a:r>
            <a:br>
              <a:rPr lang="da-DK" altLang="da-DK" sz="900" b="0" noProof="1">
                <a:solidFill>
                  <a:schemeClr val="tx1"/>
                </a:solidFill>
                <a:latin typeface="+mn-lt"/>
                <a:cs typeface="Arial" panose="020B0604020202020204" pitchFamily="34" charset="0"/>
              </a:rPr>
            </a:b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sz="900" b="1" noProof="1">
                <a:latin typeface="+mn-lt"/>
                <a:cs typeface="Arial" panose="020B0604020202020204" pitchFamily="34" charset="0"/>
              </a:rPr>
              <a:t>TIP: Brug</a:t>
            </a:r>
            <a:r>
              <a:rPr lang="da-DK" sz="900" b="1" baseline="0" noProof="1">
                <a:latin typeface="+mn-lt"/>
                <a:cs typeface="Arial" panose="020B0604020202020204" pitchFamily="34" charset="0"/>
              </a:rPr>
              <a:t> bullet knappen</a:t>
            </a:r>
            <a:endParaRPr lang="da-DK" sz="900" b="1" noProof="1">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Fjern bullet for almindelig tekst.</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bullet knappen for at sætte korrekt bullet igen.</a:t>
            </a:r>
            <a:br>
              <a:rPr lang="da-DK" altLang="da-DK" sz="900" b="0" noProof="1">
                <a:solidFill>
                  <a:schemeClr val="tx1"/>
                </a:solidFill>
                <a:latin typeface="+mn-lt"/>
                <a:cs typeface="Arial" panose="020B0604020202020204" pitchFamily="34" charset="0"/>
              </a:rPr>
            </a:br>
            <a:br>
              <a:rPr lang="da-DK" altLang="da-DK" sz="900" b="1" noProof="1">
                <a:solidFill>
                  <a:schemeClr val="tx1"/>
                </a:solidFill>
                <a:latin typeface="+mn-lt"/>
                <a:cs typeface="Arial" panose="020B0604020202020204" pitchFamily="34" charset="0"/>
              </a:rPr>
            </a:br>
            <a:r>
              <a:rPr lang="da-DK" sz="1600" dirty="0">
                <a:latin typeface="+mn-lt"/>
                <a:cs typeface="Arial" panose="020B0604020202020204" pitchFamily="34" charset="0"/>
              </a:rPr>
              <a:t>SLIDES &amp; LAYOUTS</a:t>
            </a:r>
            <a:br>
              <a:rPr lang="da-DK" altLang="da-DK" sz="900" b="1" noProof="1">
                <a:solidFill>
                  <a:schemeClr val="tx1"/>
                </a:solidFill>
                <a:latin typeface="+mn-lt"/>
                <a:cs typeface="Arial" panose="020B0604020202020204" pitchFamily="34" charset="0"/>
              </a:rPr>
            </a:br>
            <a:br>
              <a:rPr lang="da-DK" altLang="da-DK" sz="900" b="1"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menupunktet </a:t>
            </a:r>
            <a:r>
              <a:rPr lang="da-DK" altLang="da-DK" sz="900" b="1" noProof="1">
                <a:solidFill>
                  <a:schemeClr val="tx1"/>
                </a:solidFill>
                <a:latin typeface="+mn-lt"/>
                <a:cs typeface="Arial" panose="020B0604020202020204" pitchFamily="34" charset="0"/>
              </a:rPr>
              <a:t>Nyt Slide </a:t>
            </a:r>
            <a:r>
              <a:rPr lang="da-DK" altLang="da-DK" sz="900" b="0" noProof="1">
                <a:solidFill>
                  <a:schemeClr val="tx1"/>
                </a:solidFill>
                <a:latin typeface="+mn-lt"/>
                <a:cs typeface="Arial" panose="020B0604020202020204" pitchFamily="34" charset="0"/>
              </a:rPr>
              <a:t>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 for at indsætte nyt slide</a:t>
            </a:r>
            <a:br>
              <a:rPr lang="da-DK" altLang="da-DK" sz="900" b="0" noProof="1">
                <a:solidFill>
                  <a:schemeClr val="tx1"/>
                </a:solidFill>
                <a:latin typeface="+mn-lt"/>
                <a:cs typeface="Arial" panose="020B0604020202020204" pitchFamily="34" charset="0"/>
              </a:rPr>
            </a:b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Ændre layout</a:t>
            </a: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pilen</a:t>
            </a:r>
            <a:r>
              <a:rPr lang="da-DK" altLang="da-DK" sz="900" b="0" baseline="0" noProof="1">
                <a:solidFill>
                  <a:schemeClr val="tx1"/>
                </a:solidFill>
                <a:latin typeface="+mn-lt"/>
                <a:cs typeface="Arial" panose="020B0604020202020204" pitchFamily="34" charset="0"/>
              </a:rPr>
              <a:t> ved siden af </a:t>
            </a:r>
            <a:r>
              <a:rPr lang="da-DK" altLang="da-DK" sz="900" b="1" baseline="0" noProof="1">
                <a:solidFill>
                  <a:schemeClr val="tx1"/>
                </a:solidFill>
                <a:latin typeface="+mn-lt"/>
                <a:cs typeface="Arial" panose="020B0604020202020204" pitchFamily="34" charset="0"/>
              </a:rPr>
              <a:t>Layout </a:t>
            </a:r>
            <a:r>
              <a:rPr lang="da-DK" altLang="da-DK" sz="900" b="0" baseline="0" noProof="1">
                <a:solidFill>
                  <a:schemeClr val="tx1"/>
                </a:solidFill>
                <a:latin typeface="+mn-lt"/>
                <a:cs typeface="Arial" panose="020B0604020202020204" pitchFamily="34" charset="0"/>
              </a:rPr>
              <a:t>for at få vist en dropdown menu af mulige slides layout</a:t>
            </a:r>
            <a:br>
              <a:rPr lang="da-DK" altLang="da-DK" sz="900" b="0" baseline="0" noProof="1">
                <a:solidFill>
                  <a:schemeClr val="tx1"/>
                </a:solidFill>
                <a:latin typeface="+mn-lt"/>
                <a:cs typeface="Arial" panose="020B0604020202020204" pitchFamily="34" charset="0"/>
              </a:rPr>
            </a:br>
            <a:br>
              <a:rPr lang="da-DK" altLang="da-DK" sz="900" b="0" baseline="0" noProof="1">
                <a:solidFill>
                  <a:schemeClr val="tx1"/>
                </a:solidFill>
                <a:latin typeface="+mn-lt"/>
                <a:cs typeface="Arial" panose="020B0604020202020204" pitchFamily="34" charset="0"/>
              </a:rPr>
            </a:br>
            <a:r>
              <a:rPr lang="da-DK" sz="900" b="1" noProof="1">
                <a:solidFill>
                  <a:schemeClr val="tx1"/>
                </a:solidFill>
                <a:latin typeface="+mn-lt"/>
                <a:cs typeface="Arial" panose="020B0604020202020204" pitchFamily="34" charset="0"/>
              </a:rPr>
              <a:t>Nulstil slide</a:t>
            </a:r>
            <a:endParaRPr lang="da-DK"/>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på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knappen</a:t>
            </a:r>
            <a:endParaRPr lang="da-DK"/>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Nulstil</a:t>
            </a:r>
            <a:r>
              <a:rPr lang="da-DK" altLang="da-DK" sz="900" b="0" noProof="1">
                <a:solidFill>
                  <a:schemeClr val="tx1"/>
                </a:solidFill>
                <a:latin typeface="+mn-lt"/>
                <a:cs typeface="Arial" panose="020B0604020202020204" pitchFamily="34" charset="0"/>
              </a:rPr>
              <a:t> for at nulstille placering, størrelse og formatering af pladsholdere til layoutets oprindelige design 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a:t>
            </a:r>
            <a:endParaRPr lang="da-DK" sz="900" b="1" noProof="1">
              <a:solidFill>
                <a:schemeClr val="tx1"/>
              </a:solidFill>
              <a:latin typeface="+mn-lt"/>
              <a:cs typeface="Arial" panose="020B0604020202020204" pitchFamily="34" charset="0"/>
            </a:endParaRPr>
          </a:p>
          <a:p>
            <a:pPr eaLnBrk="1" hangingPunct="1">
              <a:spcAft>
                <a:spcPts val="600"/>
              </a:spcAft>
              <a:defRPr/>
            </a:pPr>
            <a:endParaRPr lang="da-DK" altLang="da-DK" sz="900" b="0" noProof="1">
              <a:solidFill>
                <a:schemeClr val="tx1"/>
              </a:solidFill>
              <a:latin typeface="+mn-lt"/>
              <a:cs typeface="Arial" panose="020B0604020202020204" pitchFamily="34" charset="0"/>
            </a:endParaRPr>
          </a:p>
        </p:txBody>
      </p:sp>
      <p:pic>
        <p:nvPicPr>
          <p:cNvPr id="29" name="Picture 2">
            <a:extLst>
              <a:ext uri="{FF2B5EF4-FFF2-40B4-BE49-F238E27FC236}">
                <a16:creationId xmlns:a16="http://schemas.microsoft.com/office/drawing/2014/main" id="{67CFEA91-5609-48D9-BC31-25A4F2502298}"/>
              </a:ext>
            </a:extLst>
          </p:cNvPr>
          <p:cNvPicPr>
            <a:picLocks noChangeAspect="1"/>
          </p:cNvPicPr>
          <p:nvPr userDrawn="1"/>
        </p:nvPicPr>
        <p:blipFill>
          <a:blip r:embed="rId4"/>
          <a:stretch>
            <a:fillRect/>
          </a:stretch>
        </p:blipFill>
        <p:spPr>
          <a:xfrm>
            <a:off x="3345425" y="3201422"/>
            <a:ext cx="257143" cy="285714"/>
          </a:xfrm>
          <a:prstGeom prst="rect">
            <a:avLst/>
          </a:prstGeom>
        </p:spPr>
      </p:pic>
      <p:pic>
        <p:nvPicPr>
          <p:cNvPr id="32" name="Picture 29">
            <a:extLst>
              <a:ext uri="{FF2B5EF4-FFF2-40B4-BE49-F238E27FC236}">
                <a16:creationId xmlns:a16="http://schemas.microsoft.com/office/drawing/2014/main" id="{336B7D6F-306E-4198-B5D8-8300D5EEC9DB}"/>
              </a:ext>
            </a:extLst>
          </p:cNvPr>
          <p:cNvPicPr>
            <a:picLocks noChangeAspect="1"/>
          </p:cNvPicPr>
          <p:nvPr userDrawn="1"/>
        </p:nvPicPr>
        <p:blipFill>
          <a:blip r:embed="rId5"/>
          <a:stretch>
            <a:fillRect/>
          </a:stretch>
        </p:blipFill>
        <p:spPr>
          <a:xfrm>
            <a:off x="3345425" y="2460404"/>
            <a:ext cx="457143" cy="257143"/>
          </a:xfrm>
          <a:prstGeom prst="rect">
            <a:avLst/>
          </a:prstGeom>
        </p:spPr>
      </p:pic>
      <p:pic>
        <p:nvPicPr>
          <p:cNvPr id="34" name="Billede 33">
            <a:extLst>
              <a:ext uri="{FF2B5EF4-FFF2-40B4-BE49-F238E27FC236}">
                <a16:creationId xmlns:a16="http://schemas.microsoft.com/office/drawing/2014/main" id="{8B7D4B5D-5105-4B08-9F8D-29962C5C2409}"/>
              </a:ext>
            </a:extLst>
          </p:cNvPr>
          <p:cNvPicPr>
            <a:picLocks noChangeAspect="1"/>
          </p:cNvPicPr>
          <p:nvPr userDrawn="1"/>
        </p:nvPicPr>
        <p:blipFill>
          <a:blip r:embed="rId6"/>
          <a:stretch>
            <a:fillRect/>
          </a:stretch>
        </p:blipFill>
        <p:spPr>
          <a:xfrm>
            <a:off x="3345425" y="4091902"/>
            <a:ext cx="308589" cy="528030"/>
          </a:xfrm>
          <a:prstGeom prst="rect">
            <a:avLst/>
          </a:prstGeom>
        </p:spPr>
      </p:pic>
      <p:pic>
        <p:nvPicPr>
          <p:cNvPr id="36" name="Billede 35">
            <a:extLst>
              <a:ext uri="{FF2B5EF4-FFF2-40B4-BE49-F238E27FC236}">
                <a16:creationId xmlns:a16="http://schemas.microsoft.com/office/drawing/2014/main" id="{10574EF6-7E2E-460C-A32A-3DDD4B75BCEA}"/>
              </a:ext>
            </a:extLst>
          </p:cNvPr>
          <p:cNvPicPr>
            <a:picLocks noChangeAspect="1"/>
          </p:cNvPicPr>
          <p:nvPr userDrawn="1"/>
        </p:nvPicPr>
        <p:blipFill rotWithShape="1">
          <a:blip r:embed="rId7"/>
          <a:srcRect l="3031"/>
          <a:stretch/>
        </p:blipFill>
        <p:spPr>
          <a:xfrm>
            <a:off x="3345425" y="5706610"/>
            <a:ext cx="496606" cy="172842"/>
          </a:xfrm>
          <a:prstGeom prst="rect">
            <a:avLst/>
          </a:prstGeom>
        </p:spPr>
      </p:pic>
      <p:pic>
        <p:nvPicPr>
          <p:cNvPr id="38" name="Picture 33">
            <a:extLst>
              <a:ext uri="{FF2B5EF4-FFF2-40B4-BE49-F238E27FC236}">
                <a16:creationId xmlns:a16="http://schemas.microsoft.com/office/drawing/2014/main" id="{26F154F3-5A17-41F1-9B46-FCA4D9945F70}"/>
              </a:ext>
            </a:extLst>
          </p:cNvPr>
          <p:cNvPicPr>
            <a:picLocks noChangeAspect="1"/>
          </p:cNvPicPr>
          <p:nvPr userDrawn="1"/>
        </p:nvPicPr>
        <p:blipFill rotWithShape="1">
          <a:blip r:embed="rId8"/>
          <a:srcRect l="3901" t="45142" r="62601" b="9046"/>
          <a:stretch/>
        </p:blipFill>
        <p:spPr>
          <a:xfrm>
            <a:off x="7131861" y="2962572"/>
            <a:ext cx="341204" cy="321707"/>
          </a:xfrm>
          <a:prstGeom prst="rect">
            <a:avLst/>
          </a:prstGeom>
        </p:spPr>
      </p:pic>
      <p:pic>
        <p:nvPicPr>
          <p:cNvPr id="39" name="Billede 38">
            <a:extLst>
              <a:ext uri="{FF2B5EF4-FFF2-40B4-BE49-F238E27FC236}">
                <a16:creationId xmlns:a16="http://schemas.microsoft.com/office/drawing/2014/main" id="{9BB80CE2-5590-41B1-90B8-FB96BC0E66DC}"/>
              </a:ext>
            </a:extLst>
          </p:cNvPr>
          <p:cNvPicPr>
            <a:picLocks noChangeAspect="1"/>
          </p:cNvPicPr>
          <p:nvPr userDrawn="1"/>
        </p:nvPicPr>
        <p:blipFill>
          <a:blip r:embed="rId9"/>
          <a:stretch>
            <a:fillRect/>
          </a:stretch>
        </p:blipFill>
        <p:spPr>
          <a:xfrm>
            <a:off x="7173362" y="3680936"/>
            <a:ext cx="366043" cy="480431"/>
          </a:xfrm>
          <a:prstGeom prst="rect">
            <a:avLst/>
          </a:prstGeom>
        </p:spPr>
      </p:pic>
      <p:sp>
        <p:nvSpPr>
          <p:cNvPr id="44" name="Fast overskrift">
            <a:extLst>
              <a:ext uri="{FF2B5EF4-FFF2-40B4-BE49-F238E27FC236}">
                <a16:creationId xmlns:a16="http://schemas.microsoft.com/office/drawing/2014/main" id="{7AE3BB46-77B5-4BE0-A557-B2DBAB09F17D}"/>
              </a:ext>
            </a:extLst>
          </p:cNvPr>
          <p:cNvSpPr txBox="1"/>
          <p:nvPr userDrawn="1"/>
        </p:nvSpPr>
        <p:spPr>
          <a:xfrm>
            <a:off x="585744" y="555518"/>
            <a:ext cx="11063329" cy="543366"/>
          </a:xfrm>
          <a:prstGeom prst="rect">
            <a:avLst/>
          </a:prstGeom>
          <a:noFill/>
        </p:spPr>
        <p:txBody>
          <a:bodyPr wrap="square" lIns="0" tIns="0" rIns="0" bIns="0" rtlCol="0" anchor="t" anchorCtr="0">
            <a:noAutofit/>
          </a:bodyPr>
          <a:lstStyle/>
          <a:p>
            <a:r>
              <a:rPr lang="da-DK" sz="3200" b="0" noProof="1">
                <a:solidFill>
                  <a:schemeClr val="tx1"/>
                </a:solidFill>
                <a:latin typeface="+mj-lt"/>
                <a:cs typeface="Arial" panose="020B0604020202020204" pitchFamily="34" charset="0"/>
              </a:rPr>
              <a:t>TIPS &amp; TRICKS - DIN BRUGERGUIDE</a:t>
            </a:r>
            <a:endParaRPr lang="da-DK"/>
          </a:p>
        </p:txBody>
      </p:sp>
      <p:pic>
        <p:nvPicPr>
          <p:cNvPr id="1026" name="Picture 2" descr="C:\Users\MAV~1.SKA\AppData\Local\Temp\SNAGHTMLe48c1e.PNG">
            <a:extLst>
              <a:ext uri="{FF2B5EF4-FFF2-40B4-BE49-F238E27FC236}">
                <a16:creationId xmlns:a16="http://schemas.microsoft.com/office/drawing/2014/main" id="{D585BA4E-F627-486D-80B3-0CE0EDC592BA}"/>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992821" y="5164863"/>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96A17E0-59D7-48F4-8A7B-898B5B7B3361}"/>
              </a:ext>
            </a:extLst>
          </p:cNvPr>
          <p:cNvPicPr>
            <a:picLocks noChangeAspect="1"/>
          </p:cNvPicPr>
          <p:nvPr userDrawn="1"/>
        </p:nvPicPr>
        <p:blipFill>
          <a:blip r:embed="rId11"/>
          <a:stretch>
            <a:fillRect/>
          </a:stretch>
        </p:blipFill>
        <p:spPr>
          <a:xfrm>
            <a:off x="3345425" y="4794031"/>
            <a:ext cx="475428" cy="176762"/>
          </a:xfrm>
          <a:prstGeom prst="rect">
            <a:avLst/>
          </a:prstGeom>
        </p:spPr>
      </p:pic>
      <p:pic>
        <p:nvPicPr>
          <p:cNvPr id="22" name="Billede 21">
            <a:extLst>
              <a:ext uri="{FF2B5EF4-FFF2-40B4-BE49-F238E27FC236}">
                <a16:creationId xmlns:a16="http://schemas.microsoft.com/office/drawing/2014/main" id="{9D257D03-9779-4535-98A8-F6E165A0B27F}"/>
              </a:ext>
            </a:extLst>
          </p:cNvPr>
          <p:cNvPicPr>
            <a:picLocks noChangeAspect="1"/>
          </p:cNvPicPr>
          <p:nvPr userDrawn="1"/>
        </p:nvPicPr>
        <p:blipFill>
          <a:blip r:embed="rId12"/>
          <a:stretch>
            <a:fillRect/>
          </a:stretch>
        </p:blipFill>
        <p:spPr>
          <a:xfrm>
            <a:off x="10992821" y="2026265"/>
            <a:ext cx="440195" cy="543366"/>
          </a:xfrm>
          <a:prstGeom prst="rect">
            <a:avLst/>
          </a:prstGeom>
        </p:spPr>
      </p:pic>
      <p:sp>
        <p:nvSpPr>
          <p:cNvPr id="26" name="Date Placeholder 6" hidden="1">
            <a:extLst>
              <a:ext uri="{FF2B5EF4-FFF2-40B4-BE49-F238E27FC236}">
                <a16:creationId xmlns:a16="http://schemas.microsoft.com/office/drawing/2014/main" id="{77A12538-135F-4FF2-A008-DD8778997A8B}"/>
              </a:ext>
            </a:extLst>
          </p:cNvPr>
          <p:cNvSpPr>
            <a:spLocks noGrp="1"/>
          </p:cNvSpPr>
          <p:nvPr>
            <p:ph type="dt" sz="half" idx="15"/>
          </p:nvPr>
        </p:nvSpPr>
        <p:spPr>
          <a:xfrm>
            <a:off x="0" y="6858000"/>
            <a:ext cx="0" cy="0"/>
          </a:xfrm>
        </p:spPr>
        <p:txBody>
          <a:bodyPr/>
          <a:lstStyle>
            <a:lvl1pPr>
              <a:defRPr sz="100">
                <a:noFill/>
              </a:defRPr>
            </a:lvl1pPr>
          </a:lstStyle>
          <a:p>
            <a:fld id="{9EDAA162-A7B7-4F9A-9EAF-DA24B6AB9CA5}" type="datetime1">
              <a:rPr lang="da-DK" smtClean="0"/>
              <a:t>04-11-2025</a:t>
            </a:fld>
            <a:endParaRPr lang="da-DK" dirty="0"/>
          </a:p>
        </p:txBody>
      </p:sp>
      <p:sp>
        <p:nvSpPr>
          <p:cNvPr id="30" name="Footer Placeholder 8" hidden="1">
            <a:extLst>
              <a:ext uri="{FF2B5EF4-FFF2-40B4-BE49-F238E27FC236}">
                <a16:creationId xmlns:a16="http://schemas.microsoft.com/office/drawing/2014/main" id="{A42D56E7-CDF6-4E80-AFF3-D415EB0F22A2}"/>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31" name="Slide Number Placeholder 10" hidden="1">
            <a:extLst>
              <a:ext uri="{FF2B5EF4-FFF2-40B4-BE49-F238E27FC236}">
                <a16:creationId xmlns:a16="http://schemas.microsoft.com/office/drawing/2014/main" id="{42EB6738-FD94-43D4-9716-64D106B23C6B}"/>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da-DK" smtClean="0"/>
              <a:pPr/>
              <a:t>‹#›</a:t>
            </a:fld>
            <a:endParaRPr lang="da-DK" dirty="0"/>
          </a:p>
        </p:txBody>
      </p:sp>
    </p:spTree>
    <p:extLst>
      <p:ext uri="{BB962C8B-B14F-4D97-AF65-F5344CB8AC3E}">
        <p14:creationId xmlns:p14="http://schemas.microsoft.com/office/powerpoint/2010/main" val="998908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t;Brug ikke layouts efter dette &gt;&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4400" b="0" noProof="0" dirty="0">
                <a:solidFill>
                  <a:schemeClr val="bg1"/>
                </a:solidFill>
              </a:rPr>
              <a:t>Hvis du ser andre </a:t>
            </a:r>
            <a:r>
              <a:rPr lang="da-DK" sz="4400" b="1" i="1" noProof="0" dirty="0">
                <a:solidFill>
                  <a:schemeClr val="bg1"/>
                </a:solidFill>
              </a:rPr>
              <a:t>layouts efter dette,</a:t>
            </a:r>
            <a:br>
              <a:rPr lang="da-DK" sz="4400" b="0" i="0" noProof="0" dirty="0">
                <a:solidFill>
                  <a:schemeClr val="bg1"/>
                </a:solidFill>
              </a:rPr>
            </a:br>
            <a:r>
              <a:rPr lang="da-DK" sz="4400" b="0" noProof="0" dirty="0">
                <a:solidFill>
                  <a:schemeClr val="bg1"/>
                </a:solidFill>
              </a:rPr>
              <a:t>brug dem ikke. Disse layouts </a:t>
            </a:r>
            <a:r>
              <a:rPr lang="da-DK" sz="4400" b="1" i="1" u="none" noProof="0" dirty="0">
                <a:solidFill>
                  <a:schemeClr val="bg1"/>
                </a:solidFill>
              </a:rPr>
              <a:t>tilhører ikke </a:t>
            </a:r>
            <a:r>
              <a:rPr lang="da-DK" sz="4400" b="0" i="0" u="none" noProof="0" dirty="0">
                <a:solidFill>
                  <a:schemeClr val="bg1"/>
                </a:solidFill>
              </a:rPr>
              <a:t>vores </a:t>
            </a:r>
            <a:r>
              <a:rPr lang="da-DK" sz="4400" b="0" i="0" u="none" noProof="1">
                <a:solidFill>
                  <a:schemeClr val="bg1"/>
                </a:solidFill>
              </a:rPr>
              <a:t>corporate</a:t>
            </a:r>
            <a:r>
              <a:rPr lang="da-DK" sz="4400" b="0" i="0" u="none" noProof="0" dirty="0">
                <a:solidFill>
                  <a:schemeClr val="bg1"/>
                </a:solidFill>
              </a:rPr>
              <a:t> </a:t>
            </a:r>
            <a:r>
              <a:rPr lang="da-DK" sz="4400" b="0" noProof="0" dirty="0">
                <a:solidFill>
                  <a:schemeClr val="bg1"/>
                </a:solidFill>
              </a:rPr>
              <a:t>skabelon.</a:t>
            </a:r>
            <a:br>
              <a:rPr lang="da-DK" sz="2800" b="0" noProof="0" dirty="0">
                <a:solidFill>
                  <a:schemeClr val="bg1"/>
                </a:solidFill>
              </a:rPr>
            </a:br>
            <a:br>
              <a:rPr lang="da-DK" sz="2800" b="0" noProof="0" dirty="0">
                <a:solidFill>
                  <a:schemeClr val="bg1"/>
                </a:solidFill>
              </a:rPr>
            </a:br>
            <a:endParaRPr lang="da-DK"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72536" y="2986685"/>
            <a:ext cx="10152346" cy="1631216"/>
          </a:xfrm>
          <a:prstGeom prst="rect">
            <a:avLst/>
          </a:prstGeom>
        </p:spPr>
        <p:txBody>
          <a:bodyPr wrap="square">
            <a:spAutoFit/>
          </a:bodyPr>
          <a:lstStyle/>
          <a:p>
            <a:pPr algn="ctr"/>
            <a:r>
              <a:rPr lang="da-DK" sz="10000" b="1" i="1" noProof="0" dirty="0">
                <a:solidFill>
                  <a:schemeClr val="bg1"/>
                </a:solidFill>
              </a:rPr>
              <a:t>Brug dem ikke </a:t>
            </a:r>
            <a:endParaRPr lang="da-DK" sz="10000" b="1" i="1" noProof="0"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Pga. PowerPoints standard Kopier/Indsæt funktionalitet kan ekstra uønskede layouts forekomme.</a:t>
            </a:r>
            <a:endParaRPr lang="da-DK"/>
          </a:p>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OBS! Layouts efter dette kan indeholde potentiel fortrolig information.</a:t>
            </a:r>
            <a:br>
              <a:rPr lang="da-DK" sz="1800" b="0" noProof="0" dirty="0">
                <a:solidFill>
                  <a:schemeClr val="bg1"/>
                </a:solidFill>
              </a:rPr>
            </a:br>
            <a:endParaRPr lang="da-DK" sz="1800" b="0" noProof="0" dirty="0">
              <a:solidFill>
                <a:schemeClr val="bg1"/>
              </a:solidFill>
            </a:endParaRPr>
          </a:p>
        </p:txBody>
      </p:sp>
      <p:sp>
        <p:nvSpPr>
          <p:cNvPr id="9" name="Date Placeholder 2" hidden="1">
            <a:extLst>
              <a:ext uri="{FF2B5EF4-FFF2-40B4-BE49-F238E27FC236}">
                <a16:creationId xmlns:a16="http://schemas.microsoft.com/office/drawing/2014/main" id="{B12B154D-76F1-409D-A798-AA5203EE7F44}"/>
              </a:ext>
            </a:extLst>
          </p:cNvPr>
          <p:cNvSpPr>
            <a:spLocks noGrp="1"/>
          </p:cNvSpPr>
          <p:nvPr>
            <p:ph type="dt" sz="half" idx="10"/>
          </p:nvPr>
        </p:nvSpPr>
        <p:spPr>
          <a:xfrm>
            <a:off x="0" y="6858000"/>
            <a:ext cx="0" cy="0"/>
          </a:xfrm>
          <a:prstGeom prst="rect">
            <a:avLst/>
          </a:prstGeom>
        </p:spPr>
        <p:txBody>
          <a:bodyPr/>
          <a:lstStyle>
            <a:lvl1pPr>
              <a:defRPr>
                <a:noFill/>
              </a:defRPr>
            </a:lvl1pPr>
          </a:lstStyle>
          <a:p>
            <a:endParaRPr lang="da-DK" dirty="0"/>
          </a:p>
        </p:txBody>
      </p:sp>
      <p:sp>
        <p:nvSpPr>
          <p:cNvPr id="10" name="Footer Placeholder 3" hidden="1">
            <a:extLst>
              <a:ext uri="{FF2B5EF4-FFF2-40B4-BE49-F238E27FC236}">
                <a16:creationId xmlns:a16="http://schemas.microsoft.com/office/drawing/2014/main" id="{7D212C3A-1726-4BC5-8AF1-72D08F6358E7}"/>
              </a:ext>
            </a:extLst>
          </p:cNvPr>
          <p:cNvSpPr>
            <a:spLocks noGrp="1"/>
          </p:cNvSpPr>
          <p:nvPr>
            <p:ph type="ftr" sz="quarter" idx="11"/>
          </p:nvPr>
        </p:nvSpPr>
        <p:spPr>
          <a:xfrm>
            <a:off x="0" y="6858000"/>
            <a:ext cx="0" cy="0"/>
          </a:xfrm>
          <a:prstGeom prst="rect">
            <a:avLst/>
          </a:prstGeom>
        </p:spPr>
        <p:txBody>
          <a:bodyPr/>
          <a:lstStyle>
            <a:lvl1pPr>
              <a:defRPr>
                <a:noFill/>
              </a:defRPr>
            </a:lvl1pPr>
          </a:lstStyle>
          <a:p>
            <a:endParaRPr lang="da-DK" dirty="0"/>
          </a:p>
        </p:txBody>
      </p:sp>
      <p:sp>
        <p:nvSpPr>
          <p:cNvPr id="11" name="Slide Number Placeholder 4" hidden="1">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858000"/>
            <a:ext cx="0" cy="0"/>
          </a:xfrm>
        </p:spPr>
        <p:txBody>
          <a:bodyPr/>
          <a:lstStyle>
            <a:lvl1pPr>
              <a:defRPr>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488662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el og indholdsobjekt">
    <p:spTree>
      <p:nvGrpSpPr>
        <p:cNvPr id="1" name=""/>
        <p:cNvGrpSpPr/>
        <p:nvPr/>
      </p:nvGrpSpPr>
      <p:grpSpPr>
        <a:xfrm>
          <a:off x="0" y="0"/>
          <a:ext cx="0" cy="0"/>
          <a:chOff x="0" y="0"/>
          <a:chExt cx="0" cy="0"/>
        </a:xfrm>
      </p:grpSpPr>
      <p:sp>
        <p:nvSpPr>
          <p:cNvPr id="5" name="Pladsholder til slidenummer 4"/>
          <p:cNvSpPr>
            <a:spLocks noGrp="1"/>
          </p:cNvSpPr>
          <p:nvPr>
            <p:ph type="sldNum" sz="quarter" idx="12"/>
          </p:nvPr>
        </p:nvSpPr>
        <p:spPr/>
        <p:txBody>
          <a:bodyPr/>
          <a:lstStyle/>
          <a:p>
            <a:fld id="{20EB7ABC-56F9-4FEF-9CF0-E2D14234E329}" type="slidenum">
              <a:rPr lang="da-DK" noProof="0" smtClean="0"/>
              <a:pPr/>
              <a:t>‹#›</a:t>
            </a:fld>
            <a:endParaRPr lang="da-DK" noProof="0"/>
          </a:p>
        </p:txBody>
      </p:sp>
      <p:sp>
        <p:nvSpPr>
          <p:cNvPr id="9" name="Titel 1"/>
          <p:cNvSpPr>
            <a:spLocks noGrp="1"/>
          </p:cNvSpPr>
          <p:nvPr>
            <p:ph type="title" hasCustomPrompt="1"/>
          </p:nvPr>
        </p:nvSpPr>
        <p:spPr>
          <a:xfrm>
            <a:off x="468000" y="756000"/>
            <a:ext cx="11232000" cy="468000"/>
          </a:xfrm>
        </p:spPr>
        <p:txBody>
          <a:bodyPr/>
          <a:lstStyle>
            <a:lvl1pPr>
              <a:defRPr/>
            </a:lvl1pPr>
          </a:lstStyle>
          <a:p>
            <a:r>
              <a:rPr lang="da-DK" noProof="0"/>
              <a:t>Overskrift</a:t>
            </a:r>
          </a:p>
        </p:txBody>
      </p:sp>
      <p:sp>
        <p:nvSpPr>
          <p:cNvPr id="10" name="Pladsholder til tekst 3"/>
          <p:cNvSpPr>
            <a:spLocks noGrp="1"/>
          </p:cNvSpPr>
          <p:nvPr>
            <p:ph type="body" sz="quarter" idx="13" hasCustomPrompt="1"/>
          </p:nvPr>
        </p:nvSpPr>
        <p:spPr>
          <a:xfrm>
            <a:off x="480485" y="1548000"/>
            <a:ext cx="11231033" cy="3960000"/>
          </a:xfrm>
        </p:spPr>
        <p:txBody>
          <a:bodyPr/>
          <a:lstStyle>
            <a:lvl1pPr>
              <a:lnSpc>
                <a:spcPct val="100000"/>
              </a:lnSpc>
              <a:defRPr/>
            </a:lvl1pPr>
            <a:lvl2pPr>
              <a:lnSpc>
                <a:spcPct val="100000"/>
              </a:lnSpc>
              <a:defRPr/>
            </a:lvl2pPr>
            <a:lvl3pPr>
              <a:lnSpc>
                <a:spcPct val="100000"/>
              </a:lnSpc>
              <a:spcAft>
                <a:spcPts val="200"/>
              </a:spcAft>
              <a:defRPr/>
            </a:lvl3pPr>
            <a:lvl4pPr>
              <a:lnSpc>
                <a:spcPct val="100000"/>
              </a:lnSpc>
              <a:spcAft>
                <a:spcPts val="200"/>
              </a:spcAft>
              <a:defRPr/>
            </a:lvl4pPr>
            <a:lvl5pPr>
              <a:lnSpc>
                <a:spcPct val="100000"/>
              </a:lnSpc>
              <a:spcAft>
                <a:spcPts val="200"/>
              </a:spcAft>
              <a:defRPr/>
            </a:lvl5pPr>
          </a:lstStyle>
          <a:p>
            <a:pPr lvl="0"/>
            <a:r>
              <a:rPr lang="da-DK" noProof="0"/>
              <a:t>Tekst</a:t>
            </a:r>
          </a:p>
          <a:p>
            <a:pPr lvl="1"/>
            <a:r>
              <a:rPr lang="da-DK" noProof="0"/>
              <a:t>Tekst</a:t>
            </a:r>
          </a:p>
          <a:p>
            <a:pPr lvl="2"/>
            <a:r>
              <a:rPr lang="da-DK" noProof="0"/>
              <a:t>Tekst</a:t>
            </a:r>
          </a:p>
          <a:p>
            <a:pPr lvl="3"/>
            <a:r>
              <a:rPr lang="da-DK" noProof="0"/>
              <a:t>Tekst</a:t>
            </a:r>
          </a:p>
          <a:p>
            <a:pPr lvl="4"/>
            <a:r>
              <a:rPr lang="da-DK" noProof="0"/>
              <a:t>Tekst</a:t>
            </a:r>
          </a:p>
        </p:txBody>
      </p:sp>
      <p:sp>
        <p:nvSpPr>
          <p:cNvPr id="2" name="Pladsholder til dato 1"/>
          <p:cNvSpPr>
            <a:spLocks noGrp="1"/>
          </p:cNvSpPr>
          <p:nvPr>
            <p:ph type="dt" sz="half" idx="14"/>
          </p:nvPr>
        </p:nvSpPr>
        <p:spPr/>
        <p:txBody>
          <a:bodyPr/>
          <a:lstStyle/>
          <a:p>
            <a:fld id="{3CD3ECDF-3189-464E-9A55-76D84C5D0358}" type="datetime1">
              <a:rPr lang="da-DK" noProof="0" smtClean="0"/>
              <a:t>04-11-2025</a:t>
            </a:fld>
            <a:endParaRPr lang="da-DK" noProof="0"/>
          </a:p>
        </p:txBody>
      </p:sp>
    </p:spTree>
    <p:extLst>
      <p:ext uri="{BB962C8B-B14F-4D97-AF65-F5344CB8AC3E}">
        <p14:creationId xmlns:p14="http://schemas.microsoft.com/office/powerpoint/2010/main" val="4581368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elslide ver. 1">
    <p:spTree>
      <p:nvGrpSpPr>
        <p:cNvPr id="1" name=""/>
        <p:cNvGrpSpPr/>
        <p:nvPr/>
      </p:nvGrpSpPr>
      <p:grpSpPr>
        <a:xfrm>
          <a:off x="0" y="0"/>
          <a:ext cx="0" cy="0"/>
          <a:chOff x="0" y="0"/>
          <a:chExt cx="0" cy="0"/>
        </a:xfrm>
      </p:grpSpPr>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pic>
        <p:nvPicPr>
          <p:cNvPr id="5" name="Grafik">
            <a:extLst>
              <a:ext uri="{FF2B5EF4-FFF2-40B4-BE49-F238E27FC236}">
                <a16:creationId xmlns:a16="http://schemas.microsoft.com/office/drawing/2014/main" id="{4E3CFF5D-1741-346F-9069-9944027B35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0" y="0"/>
            <a:ext cx="12196800" cy="6860700"/>
          </a:xfrm>
          <a:prstGeom prst="rect">
            <a:avLst/>
          </a:prstGeom>
        </p:spPr>
      </p:pic>
      <p:sp>
        <p:nvSpPr>
          <p:cNvPr id="2" name="Title 1"/>
          <p:cNvSpPr>
            <a:spLocks noGrp="1"/>
          </p:cNvSpPr>
          <p:nvPr>
            <p:ph type="ctrTitle" hasCustomPrompt="1"/>
          </p:nvPr>
        </p:nvSpPr>
        <p:spPr>
          <a:xfrm>
            <a:off x="572399" y="2184850"/>
            <a:ext cx="8402400" cy="1136327"/>
          </a:xfrm>
        </p:spPr>
        <p:txBody>
          <a:bodyPr anchor="b"/>
          <a:lstStyle>
            <a:lvl1pPr algn="l">
              <a:lnSpc>
                <a:spcPct val="87000"/>
              </a:lnSpc>
              <a:defRPr sz="4000" b="1">
                <a:solidFill>
                  <a:schemeClr val="bg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3416400"/>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lnSpc>
                <a:spcPct val="100000"/>
              </a:lnSpc>
              <a:spcAft>
                <a:spcPts val="0"/>
              </a:spcAft>
              <a:buFont typeface="Arial" panose="020B0604020202020204" pitchFamily="34" charset="0"/>
              <a:buNone/>
              <a:defRPr sz="2000">
                <a:solidFill>
                  <a:schemeClr val="bg1"/>
                </a:solidFill>
              </a:defRPr>
            </a:lvl2pPr>
            <a:lvl3pPr marL="0" indent="0" algn="l">
              <a:lnSpc>
                <a:spcPct val="100000"/>
              </a:lnSpc>
              <a:spcAft>
                <a:spcPts val="0"/>
              </a:spcAft>
              <a:buFont typeface="Arial" panose="020B0604020202020204" pitchFamily="34" charset="0"/>
              <a:buChar char="​"/>
              <a:defRPr sz="2000">
                <a:solidFill>
                  <a:schemeClr val="bg1"/>
                </a:solidFill>
              </a:defRPr>
            </a:lvl3pPr>
            <a:lvl4pPr marL="0" indent="0" algn="l">
              <a:lnSpc>
                <a:spcPct val="100000"/>
              </a:lnSpc>
              <a:spcAft>
                <a:spcPts val="0"/>
              </a:spcAft>
              <a:buFont typeface="Arial" panose="020B0604020202020204" pitchFamily="34" charset="0"/>
              <a:buChar char="​"/>
              <a:defRPr sz="2000">
                <a:solidFill>
                  <a:schemeClr val="bg1"/>
                </a:solidFill>
              </a:defRPr>
            </a:lvl4pPr>
            <a:lvl5pPr marL="0" indent="0" algn="l">
              <a:lnSpc>
                <a:spcPct val="100000"/>
              </a:lnSpc>
              <a:spcAft>
                <a:spcPts val="0"/>
              </a:spcAft>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r>
              <a:rPr lang="da-DK" dirty="0"/>
              <a:t>Klik for at tilføje undertitel</a:t>
            </a:r>
            <a:endParaRPr lang="da-DK"/>
          </a:p>
        </p:txBody>
      </p:sp>
      <p:sp>
        <p:nvSpPr>
          <p:cNvPr id="11" name="text" descr="{&quot;templafy&quot;:{&quot;id&quot;:&quot;85f4a52a-3cdf-41f9-af82-3d12290f366c&quot;}}" title="UserProfile.Street.Department_{{DocumentLanguage}}">
            <a:extLst>
              <a:ext uri="{FF2B5EF4-FFF2-40B4-BE49-F238E27FC236}">
                <a16:creationId xmlns:a16="http://schemas.microsoft.com/office/drawing/2014/main" id="{F4A62D02-9CEE-4C61-8ED1-E2CEC694FA5F}"/>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13" name="name" descr="{&quot;templafy&quot;:{&quot;id&quot;:&quot;b0df629e-3be6-4b25-9313-42c66479af47&quot;}}" title="UserProfile.Name">
            <a:extLst>
              <a:ext uri="{FF2B5EF4-FFF2-40B4-BE49-F238E27FC236}">
                <a16:creationId xmlns:a16="http://schemas.microsoft.com/office/drawing/2014/main" id="{E45729F4-332E-4A76-ABB0-7FCBF3868006}"/>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solidFill>
                  <a:schemeClr val="accent1"/>
                </a:solidFill>
              </a:rPr>
              <a:t>Ib Helmer Nielsen</a:t>
            </a:r>
          </a:p>
        </p:txBody>
      </p:sp>
      <p:sp>
        <p:nvSpPr>
          <p:cNvPr id="15" name="date" descr="{&quot;templafy&quot;:{&quot;id&quot;:&quot;31cc9271-ef89-4862-bada-cc70677d5161&quot;}}" title="Form.Date">
            <a:extLst>
              <a:ext uri="{FF2B5EF4-FFF2-40B4-BE49-F238E27FC236}">
                <a16:creationId xmlns:a16="http://schemas.microsoft.com/office/drawing/2014/main" id="{348815CD-58ED-4682-86DD-E7001C44AB80}"/>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8. marts 2023</a:t>
            </a:r>
          </a:p>
        </p:txBody>
      </p:sp>
      <p:pic>
        <p:nvPicPr>
          <p:cNvPr id="1662615401" name="image" descr="{&quot;templafy&quot;:{&quot;id&quot;:&quot;c1508884-e534-419b-b8e8-43a4d8880bf2&quot;}}"/>
          <p:cNvPicPr>
            <a:picLocks noChangeAspect="1"/>
          </p:cNvPicPr>
          <p:nvPr/>
        </p:nvPicPr>
        <p:blipFill>
          <a:blip r:embed="rId3"/>
          <a:stretch>
            <a:fillRect/>
          </a:stretch>
        </p:blipFill>
        <p:spPr>
          <a:xfrm>
            <a:off x="572400" y="5976000"/>
            <a:ext cx="2077258" cy="324000"/>
          </a:xfrm>
          <a:prstGeom prst="rect">
            <a:avLst/>
          </a:prstGeom>
        </p:spPr>
      </p:pic>
    </p:spTree>
    <p:extLst>
      <p:ext uri="{BB962C8B-B14F-4D97-AF65-F5344CB8AC3E}">
        <p14:creationId xmlns:p14="http://schemas.microsoft.com/office/powerpoint/2010/main" val="106914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slide ver. 3">
    <p:spTree>
      <p:nvGrpSpPr>
        <p:cNvPr id="1" name=""/>
        <p:cNvGrpSpPr/>
        <p:nvPr/>
      </p:nvGrpSpPr>
      <p:grpSpPr>
        <a:xfrm>
          <a:off x="0" y="0"/>
          <a:ext cx="0" cy="0"/>
          <a:chOff x="0" y="0"/>
          <a:chExt cx="0" cy="0"/>
        </a:xfrm>
      </p:grpSpPr>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
        <p:nvSpPr>
          <p:cNvPr id="24" name="Baggrund">
            <a:extLst>
              <a:ext uri="{FF2B5EF4-FFF2-40B4-BE49-F238E27FC236}">
                <a16:creationId xmlns:a16="http://schemas.microsoft.com/office/drawing/2014/main" id="{AF139F6A-D077-4D63-A157-BD83C7C5A1A7}"/>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5" name="Grafik">
            <a:extLst>
              <a:ext uri="{FF2B5EF4-FFF2-40B4-BE49-F238E27FC236}">
                <a16:creationId xmlns:a16="http://schemas.microsoft.com/office/drawing/2014/main" id="{5F382D28-9A7E-793E-A335-AA72EAF201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43"/>
            <a:ext cx="12192915" cy="6858514"/>
          </a:xfrm>
          <a:prstGeom prst="rect">
            <a:avLst/>
          </a:prstGeom>
          <a:solidFill>
            <a:srgbClr val="0046AD"/>
          </a:solidFill>
        </p:spPr>
      </p:pic>
      <p:sp>
        <p:nvSpPr>
          <p:cNvPr id="2" name="Title 1"/>
          <p:cNvSpPr>
            <a:spLocks noGrp="1"/>
          </p:cNvSpPr>
          <p:nvPr>
            <p:ph type="ctrTitle" hasCustomPrompt="1"/>
          </p:nvPr>
        </p:nvSpPr>
        <p:spPr>
          <a:xfrm>
            <a:off x="572399" y="2790000"/>
            <a:ext cx="8402400" cy="1136327"/>
          </a:xfrm>
        </p:spPr>
        <p:txBody>
          <a:bodyPr anchor="b"/>
          <a:lstStyle>
            <a:lvl1pPr algn="l">
              <a:lnSpc>
                <a:spcPct val="87000"/>
              </a:lnSpc>
              <a:defRPr sz="4000" b="1">
                <a:solidFill>
                  <a:schemeClr val="bg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4032000"/>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lnSpc>
                <a:spcPct val="100000"/>
              </a:lnSpc>
              <a:spcAft>
                <a:spcPts val="0"/>
              </a:spcAft>
              <a:buFont typeface="Arial" panose="020B0604020202020204" pitchFamily="34" charset="0"/>
              <a:buChar char="​"/>
              <a:defRPr sz="2000">
                <a:solidFill>
                  <a:schemeClr val="bg1"/>
                </a:solidFill>
              </a:defRPr>
            </a:lvl2pPr>
            <a:lvl3pPr marL="0" indent="0" algn="l">
              <a:lnSpc>
                <a:spcPct val="100000"/>
              </a:lnSpc>
              <a:spcAft>
                <a:spcPts val="0"/>
              </a:spcAft>
              <a:buFont typeface="Arial" panose="020B0604020202020204" pitchFamily="34" charset="0"/>
              <a:buChar char="​"/>
              <a:defRPr sz="2000">
                <a:solidFill>
                  <a:schemeClr val="bg1"/>
                </a:solidFill>
              </a:defRPr>
            </a:lvl3pPr>
            <a:lvl4pPr marL="0" indent="0" algn="l">
              <a:lnSpc>
                <a:spcPct val="100000"/>
              </a:lnSpc>
              <a:spcAft>
                <a:spcPts val="0"/>
              </a:spcAft>
              <a:buFont typeface="Arial" panose="020B0604020202020204" pitchFamily="34" charset="0"/>
              <a:buChar char="​"/>
              <a:defRPr sz="2000">
                <a:solidFill>
                  <a:schemeClr val="bg1"/>
                </a:solidFill>
              </a:defRPr>
            </a:lvl4pPr>
            <a:lvl5pPr marL="0" indent="0" algn="l">
              <a:lnSpc>
                <a:spcPct val="100000"/>
              </a:lnSpc>
              <a:spcAft>
                <a:spcPts val="0"/>
              </a:spcAft>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r>
              <a:rPr lang="da-DK" dirty="0"/>
              <a:t>Klik for at tilføje undertitel</a:t>
            </a:r>
            <a:endParaRPr lang="da-DK"/>
          </a:p>
        </p:txBody>
      </p:sp>
      <p:sp>
        <p:nvSpPr>
          <p:cNvPr id="27" name="date" descr="{&quot;templafy&quot;:{&quot;id&quot;:&quot;72722ae1-bfaf-4b56-8e04-67f2242920ae&quot;}}" title="Form.Date">
            <a:extLst>
              <a:ext uri="{FF2B5EF4-FFF2-40B4-BE49-F238E27FC236}">
                <a16:creationId xmlns:a16="http://schemas.microsoft.com/office/drawing/2014/main" id="{3B52B98E-4A1E-4D5E-9388-7B5C0747BF3F}"/>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t>21. februar 2023</a:t>
            </a:r>
          </a:p>
        </p:txBody>
      </p:sp>
      <p:pic>
        <p:nvPicPr>
          <p:cNvPr id="1652201051" name="image" descr="{&quot;templafy&quot;:{&quot;id&quot;:&quot;74ac4501-eb12-4f20-a026-2cb2c867440a&quot;}}"/>
          <p:cNvPicPr>
            <a:picLocks noChangeAspect="1"/>
          </p:cNvPicPr>
          <p:nvPr/>
        </p:nvPicPr>
        <p:blipFill>
          <a:blip r:embed="rId3"/>
          <a:stretch>
            <a:fillRect/>
          </a:stretch>
        </p:blipFill>
        <p:spPr>
          <a:xfrm>
            <a:off x="572400" y="5976000"/>
            <a:ext cx="2077258" cy="324000"/>
          </a:xfrm>
          <a:prstGeom prst="rect">
            <a:avLst/>
          </a:prstGeom>
        </p:spPr>
      </p:pic>
    </p:spTree>
    <p:extLst>
      <p:ext uri="{BB962C8B-B14F-4D97-AF65-F5344CB8AC3E}">
        <p14:creationId xmlns:p14="http://schemas.microsoft.com/office/powerpoint/2010/main" val="256806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elslide ver. 2">
    <p:spTree>
      <p:nvGrpSpPr>
        <p:cNvPr id="1" name=""/>
        <p:cNvGrpSpPr/>
        <p:nvPr/>
      </p:nvGrpSpPr>
      <p:grpSpPr>
        <a:xfrm>
          <a:off x="0" y="0"/>
          <a:ext cx="0" cy="0"/>
          <a:chOff x="0" y="0"/>
          <a:chExt cx="0" cy="0"/>
        </a:xfrm>
      </p:grpSpPr>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
        <p:nvSpPr>
          <p:cNvPr id="14" name="Baggrund">
            <a:extLst>
              <a:ext uri="{FF2B5EF4-FFF2-40B4-BE49-F238E27FC236}">
                <a16:creationId xmlns:a16="http://schemas.microsoft.com/office/drawing/2014/main" id="{9A5BD5E9-EEDC-4E8A-8EA1-D4534B9B742D}"/>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6" name="Grafik">
            <a:extLst>
              <a:ext uri="{FF2B5EF4-FFF2-40B4-BE49-F238E27FC236}">
                <a16:creationId xmlns:a16="http://schemas.microsoft.com/office/drawing/2014/main" id="{D6F2482F-6A21-9244-819D-B78F62DDDF8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46"/>
            <a:ext cx="12205703" cy="6865707"/>
          </a:xfrm>
          <a:prstGeom prst="rect">
            <a:avLst/>
          </a:prstGeom>
        </p:spPr>
      </p:pic>
      <p:sp>
        <p:nvSpPr>
          <p:cNvPr id="2" name="Title 1"/>
          <p:cNvSpPr>
            <a:spLocks noGrp="1"/>
          </p:cNvSpPr>
          <p:nvPr>
            <p:ph type="ctrTitle" hasCustomPrompt="1"/>
          </p:nvPr>
        </p:nvSpPr>
        <p:spPr>
          <a:xfrm>
            <a:off x="572399" y="2184850"/>
            <a:ext cx="8402400" cy="1136327"/>
          </a:xfrm>
        </p:spPr>
        <p:txBody>
          <a:bodyPr anchor="b"/>
          <a:lstStyle>
            <a:lvl1pPr algn="l">
              <a:lnSpc>
                <a:spcPct val="87000"/>
              </a:lnSpc>
              <a:defRPr sz="4000" b="1">
                <a:solidFill>
                  <a:schemeClr val="accent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3416400"/>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accent1"/>
                </a:solidFill>
              </a:defRPr>
            </a:lvl1pPr>
            <a:lvl2pPr marL="0" indent="0" algn="l">
              <a:lnSpc>
                <a:spcPct val="100000"/>
              </a:lnSpc>
              <a:spcAft>
                <a:spcPts val="0"/>
              </a:spcAft>
              <a:buFont typeface="Arial" panose="020B0604020202020204" pitchFamily="34" charset="0"/>
              <a:buChar char="​"/>
              <a:defRPr sz="2000">
                <a:solidFill>
                  <a:schemeClr val="accent1"/>
                </a:solidFill>
              </a:defRPr>
            </a:lvl2pPr>
            <a:lvl3pPr marL="0" indent="0" algn="l">
              <a:lnSpc>
                <a:spcPct val="100000"/>
              </a:lnSpc>
              <a:spcAft>
                <a:spcPts val="0"/>
              </a:spcAft>
              <a:buFont typeface="Arial" panose="020B0604020202020204" pitchFamily="34" charset="0"/>
              <a:buNone/>
              <a:defRPr sz="2000">
                <a:solidFill>
                  <a:schemeClr val="accent1"/>
                </a:solidFill>
              </a:defRPr>
            </a:lvl3pPr>
            <a:lvl4pPr marL="0" indent="0" algn="l">
              <a:lnSpc>
                <a:spcPct val="100000"/>
              </a:lnSpc>
              <a:spcAft>
                <a:spcPts val="0"/>
              </a:spcAft>
              <a:buFont typeface="Arial" panose="020B0604020202020204" pitchFamily="34" charset="0"/>
              <a:buChar char="​"/>
              <a:defRPr sz="2000">
                <a:solidFill>
                  <a:schemeClr val="accent1"/>
                </a:solidFill>
              </a:defRPr>
            </a:lvl4pPr>
            <a:lvl5pPr marL="0" indent="0" algn="l">
              <a:lnSpc>
                <a:spcPct val="100000"/>
              </a:lnSpc>
              <a:spcAft>
                <a:spcPts val="0"/>
              </a:spcAft>
              <a:buFont typeface="Arial" panose="020B0604020202020204" pitchFamily="34" charset="0"/>
              <a:buChar char="​"/>
              <a:defRPr sz="2000">
                <a:solidFill>
                  <a:schemeClr val="accent1"/>
                </a:solidFill>
              </a:defRPr>
            </a:lvl5pPr>
            <a:lvl6pPr marL="0" indent="0" algn="l">
              <a:lnSpc>
                <a:spcPct val="100000"/>
              </a:lnSpc>
              <a:spcAft>
                <a:spcPts val="0"/>
              </a:spcAft>
              <a:buFont typeface="Arial" panose="020B0604020202020204" pitchFamily="34" charset="0"/>
              <a:buChar char="​"/>
              <a:defRPr sz="2000">
                <a:solidFill>
                  <a:schemeClr val="accent1"/>
                </a:solidFill>
              </a:defRPr>
            </a:lvl6pPr>
            <a:lvl7pPr marL="0" indent="0" algn="l">
              <a:lnSpc>
                <a:spcPct val="100000"/>
              </a:lnSpc>
              <a:spcAft>
                <a:spcPts val="0"/>
              </a:spcAft>
              <a:buFont typeface="Arial" panose="020B0604020202020204" pitchFamily="34" charset="0"/>
              <a:buChar char="​"/>
              <a:defRPr sz="2000">
                <a:solidFill>
                  <a:schemeClr val="accent1"/>
                </a:solidFill>
              </a:defRPr>
            </a:lvl7pPr>
            <a:lvl8pPr marL="0" indent="0" algn="l">
              <a:lnSpc>
                <a:spcPct val="100000"/>
              </a:lnSpc>
              <a:spcAft>
                <a:spcPts val="0"/>
              </a:spcAft>
              <a:buFont typeface="Arial" panose="020B0604020202020204" pitchFamily="34" charset="0"/>
              <a:buChar char="​"/>
              <a:defRPr sz="2000">
                <a:solidFill>
                  <a:schemeClr val="accent1"/>
                </a:solidFill>
              </a:defRPr>
            </a:lvl8pPr>
            <a:lvl9pPr marL="0" indent="0" algn="l">
              <a:lnSpc>
                <a:spcPct val="100000"/>
              </a:lnSpc>
              <a:spcAft>
                <a:spcPts val="0"/>
              </a:spcAft>
              <a:buFont typeface="Arial" panose="020B0604020202020204" pitchFamily="34" charset="0"/>
              <a:buChar char="​"/>
              <a:defRPr sz="2000">
                <a:solidFill>
                  <a:schemeClr val="accent1"/>
                </a:solidFill>
              </a:defRPr>
            </a:lvl9pPr>
          </a:lstStyle>
          <a:p>
            <a:r>
              <a:rPr lang="da-DK" dirty="0"/>
              <a:t>Klik for at tilføje undertitel</a:t>
            </a:r>
            <a:endParaRPr lang="da-DK"/>
          </a:p>
        </p:txBody>
      </p:sp>
      <p:sp>
        <p:nvSpPr>
          <p:cNvPr id="24" name="text" descr="{&quot;templafy&quot;:{&quot;id&quot;:&quot;06d31d79-0b4f-4b67-949d-b0793bc5ef0b&quot;}}" title="UserProfile.Street.Department_{{DocumentLanguage}}">
            <a:extLst>
              <a:ext uri="{FF2B5EF4-FFF2-40B4-BE49-F238E27FC236}">
                <a16:creationId xmlns:a16="http://schemas.microsoft.com/office/drawing/2014/main" id="{DFE41B30-9CD5-4C56-B934-9702339DE8DE}"/>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5" name="name" descr="{&quot;templafy&quot;:{&quot;id&quot;:&quot;b02ebe45-65ab-4e1d-8dc6-14128f097010&quot;}}" title="UserProfile.Name">
            <a:extLst>
              <a:ext uri="{FF2B5EF4-FFF2-40B4-BE49-F238E27FC236}">
                <a16:creationId xmlns:a16="http://schemas.microsoft.com/office/drawing/2014/main" id="{E71AE462-3B0B-4B67-A5DA-B341CD4193A0}"/>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solidFill>
                  <a:schemeClr val="accent1"/>
                </a:solidFill>
              </a:rPr>
              <a:t>Ib Helmer Nielsen</a:t>
            </a:r>
          </a:p>
        </p:txBody>
      </p:sp>
      <p:sp>
        <p:nvSpPr>
          <p:cNvPr id="26" name="date" descr="{&quot;templafy&quot;:{&quot;id&quot;:&quot;704720f6-70fc-4f83-a1e1-9f8f32fa16b3&quot;}}" title="Form.Date">
            <a:extLst>
              <a:ext uri="{FF2B5EF4-FFF2-40B4-BE49-F238E27FC236}">
                <a16:creationId xmlns:a16="http://schemas.microsoft.com/office/drawing/2014/main" id="{499E7713-AD26-4CD7-842B-1A98A998D7C1}"/>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8. marts 2023</a:t>
            </a:r>
          </a:p>
        </p:txBody>
      </p:sp>
      <p:pic>
        <p:nvPicPr>
          <p:cNvPr id="1685448925" name="image" descr="{&quot;templafy&quot;:{&quot;id&quot;:&quot;354a777e-61b1-45e3-a187-47e1553b4983&quot;}}"/>
          <p:cNvPicPr>
            <a:picLocks noChangeAspect="1"/>
          </p:cNvPicPr>
          <p:nvPr/>
        </p:nvPicPr>
        <p:blipFill>
          <a:blip r:embed="rId3"/>
          <a:stretch>
            <a:fillRect/>
          </a:stretch>
        </p:blipFill>
        <p:spPr>
          <a:xfrm>
            <a:off x="572400" y="5976000"/>
            <a:ext cx="2102029" cy="324000"/>
          </a:xfrm>
          <a:prstGeom prst="rect">
            <a:avLst/>
          </a:prstGeom>
        </p:spPr>
      </p:pic>
    </p:spTree>
    <p:extLst>
      <p:ext uri="{BB962C8B-B14F-4D97-AF65-F5344CB8AC3E}">
        <p14:creationId xmlns:p14="http://schemas.microsoft.com/office/powerpoint/2010/main" val="16296099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elslide ver. 3">
    <p:spTree>
      <p:nvGrpSpPr>
        <p:cNvPr id="1" name=""/>
        <p:cNvGrpSpPr/>
        <p:nvPr/>
      </p:nvGrpSpPr>
      <p:grpSpPr>
        <a:xfrm>
          <a:off x="0" y="0"/>
          <a:ext cx="0" cy="0"/>
          <a:chOff x="0" y="0"/>
          <a:chExt cx="0" cy="0"/>
        </a:xfrm>
      </p:grpSpPr>
      <p:sp>
        <p:nvSpPr>
          <p:cNvPr id="16" name="Date Placeholder 3" hidden="1">
            <a:extLst>
              <a:ext uri="{FF2B5EF4-FFF2-40B4-BE49-F238E27FC236}">
                <a16:creationId xmlns:a16="http://schemas.microsoft.com/office/drawing/2014/main" id="{7AEEEBB1-3A26-4EB0-A9B0-CE0EE342F4E3}"/>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hidden="1">
            <a:extLst>
              <a:ext uri="{FF2B5EF4-FFF2-40B4-BE49-F238E27FC236}">
                <a16:creationId xmlns:a16="http://schemas.microsoft.com/office/drawing/2014/main" id="{E97B93D8-FB04-4078-95B9-5AAF5D736A4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8" name="Slide Number Placeholder 5" hidden="1">
            <a:extLst>
              <a:ext uri="{FF2B5EF4-FFF2-40B4-BE49-F238E27FC236}">
                <a16:creationId xmlns:a16="http://schemas.microsoft.com/office/drawing/2014/main" id="{088DDF81-8C54-4915-8516-F84C9DBB77D8}"/>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
        <p:nvSpPr>
          <p:cNvPr id="24" name="Baggrund">
            <a:extLst>
              <a:ext uri="{FF2B5EF4-FFF2-40B4-BE49-F238E27FC236}">
                <a16:creationId xmlns:a16="http://schemas.microsoft.com/office/drawing/2014/main" id="{AF139F6A-D077-4D63-A157-BD83C7C5A1A7}"/>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5" name="Grafik">
            <a:extLst>
              <a:ext uri="{FF2B5EF4-FFF2-40B4-BE49-F238E27FC236}">
                <a16:creationId xmlns:a16="http://schemas.microsoft.com/office/drawing/2014/main" id="{5F382D28-9A7E-793E-A335-AA72EAF201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43"/>
            <a:ext cx="12192915" cy="6858514"/>
          </a:xfrm>
          <a:prstGeom prst="rect">
            <a:avLst/>
          </a:prstGeom>
          <a:solidFill>
            <a:srgbClr val="0046AD"/>
          </a:solidFill>
        </p:spPr>
      </p:pic>
      <p:sp>
        <p:nvSpPr>
          <p:cNvPr id="2" name="Title 1"/>
          <p:cNvSpPr>
            <a:spLocks noGrp="1"/>
          </p:cNvSpPr>
          <p:nvPr>
            <p:ph type="ctrTitle" hasCustomPrompt="1"/>
          </p:nvPr>
        </p:nvSpPr>
        <p:spPr>
          <a:xfrm>
            <a:off x="572399" y="2790000"/>
            <a:ext cx="8402400" cy="1136327"/>
          </a:xfrm>
        </p:spPr>
        <p:txBody>
          <a:bodyPr anchor="b"/>
          <a:lstStyle>
            <a:lvl1pPr algn="l">
              <a:lnSpc>
                <a:spcPct val="87000"/>
              </a:lnSpc>
              <a:defRPr sz="4000" b="1">
                <a:solidFill>
                  <a:schemeClr val="bg1"/>
                </a:solidFill>
              </a:defRPr>
            </a:lvl1pPr>
          </a:lstStyle>
          <a:p>
            <a:r>
              <a:rPr lang="da-DK" noProof="0" dirty="0"/>
              <a:t>Klik for at indsætte titel</a:t>
            </a:r>
            <a:endParaRPr lang="da-DK" dirty="0"/>
          </a:p>
        </p:txBody>
      </p:sp>
      <p:sp>
        <p:nvSpPr>
          <p:cNvPr id="3" name="Subtitle 2"/>
          <p:cNvSpPr>
            <a:spLocks noGrp="1"/>
          </p:cNvSpPr>
          <p:nvPr>
            <p:ph type="subTitle" idx="1" hasCustomPrompt="1"/>
          </p:nvPr>
        </p:nvSpPr>
        <p:spPr>
          <a:xfrm>
            <a:off x="572399" y="4032000"/>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lnSpc>
                <a:spcPct val="100000"/>
              </a:lnSpc>
              <a:spcAft>
                <a:spcPts val="0"/>
              </a:spcAft>
              <a:buFont typeface="Arial" panose="020B0604020202020204" pitchFamily="34" charset="0"/>
              <a:buChar char="​"/>
              <a:defRPr sz="2000">
                <a:solidFill>
                  <a:schemeClr val="bg1"/>
                </a:solidFill>
              </a:defRPr>
            </a:lvl2pPr>
            <a:lvl3pPr marL="0" indent="0" algn="l">
              <a:lnSpc>
                <a:spcPct val="100000"/>
              </a:lnSpc>
              <a:spcAft>
                <a:spcPts val="0"/>
              </a:spcAft>
              <a:buFont typeface="Arial" panose="020B0604020202020204" pitchFamily="34" charset="0"/>
              <a:buChar char="​"/>
              <a:defRPr sz="2000">
                <a:solidFill>
                  <a:schemeClr val="bg1"/>
                </a:solidFill>
              </a:defRPr>
            </a:lvl3pPr>
            <a:lvl4pPr marL="0" indent="0" algn="l">
              <a:lnSpc>
                <a:spcPct val="100000"/>
              </a:lnSpc>
              <a:spcAft>
                <a:spcPts val="0"/>
              </a:spcAft>
              <a:buFont typeface="Arial" panose="020B0604020202020204" pitchFamily="34" charset="0"/>
              <a:buChar char="​"/>
              <a:defRPr sz="2000">
                <a:solidFill>
                  <a:schemeClr val="bg1"/>
                </a:solidFill>
              </a:defRPr>
            </a:lvl4pPr>
            <a:lvl5pPr marL="0" indent="0" algn="l">
              <a:lnSpc>
                <a:spcPct val="100000"/>
              </a:lnSpc>
              <a:spcAft>
                <a:spcPts val="0"/>
              </a:spcAft>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r>
              <a:rPr lang="da-DK" dirty="0"/>
              <a:t>Klik for at tilføje undertitel</a:t>
            </a:r>
            <a:endParaRPr lang="da-DK"/>
          </a:p>
        </p:txBody>
      </p:sp>
      <p:sp>
        <p:nvSpPr>
          <p:cNvPr id="25" name="text" descr="{&quot;templafy&quot;:{&quot;id&quot;:&quot;094e0262-d88d-4e9c-8f0f-41a001d461b2&quot;}}" title="UserProfile.Street.Department_{{DocumentLanguage}}">
            <a:extLst>
              <a:ext uri="{FF2B5EF4-FFF2-40B4-BE49-F238E27FC236}">
                <a16:creationId xmlns:a16="http://schemas.microsoft.com/office/drawing/2014/main" id="{79AAA1E0-014C-4062-A889-813BEF7D4693}"/>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t>IT-uddannelserne</a:t>
            </a:r>
          </a:p>
        </p:txBody>
      </p:sp>
      <p:sp>
        <p:nvSpPr>
          <p:cNvPr id="26" name="name" descr="{&quot;templafy&quot;:{&quot;id&quot;:&quot;4729b68b-e3f5-4280-bc31-a994e2493459&quot;}}" title="UserProfile.Name">
            <a:extLst>
              <a:ext uri="{FF2B5EF4-FFF2-40B4-BE49-F238E27FC236}">
                <a16:creationId xmlns:a16="http://schemas.microsoft.com/office/drawing/2014/main" id="{E10F879A-B712-476B-B720-BF0767B1F5E4}"/>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t>Ib Helmer Nielsen</a:t>
            </a:r>
          </a:p>
        </p:txBody>
      </p:sp>
      <p:sp>
        <p:nvSpPr>
          <p:cNvPr id="27" name="date" descr="{&quot;templafy&quot;:{&quot;id&quot;:&quot;67207a22-3691-45bc-8608-1e40d7e52fdb&quot;}}" title="Form.Date">
            <a:extLst>
              <a:ext uri="{FF2B5EF4-FFF2-40B4-BE49-F238E27FC236}">
                <a16:creationId xmlns:a16="http://schemas.microsoft.com/office/drawing/2014/main" id="{3B52B98E-4A1E-4D5E-9388-7B5C0747BF3F}"/>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t>8. marts 2023</a:t>
            </a:r>
          </a:p>
        </p:txBody>
      </p:sp>
      <p:pic>
        <p:nvPicPr>
          <p:cNvPr id="6390602" name="image" descr="{&quot;templafy&quot;:{&quot;id&quot;:&quot;a9fec198-c905-464a-960d-0fea06f7a778&quot;}}"/>
          <p:cNvPicPr>
            <a:picLocks noChangeAspect="1"/>
          </p:cNvPicPr>
          <p:nvPr/>
        </p:nvPicPr>
        <p:blipFill>
          <a:blip r:embed="rId3"/>
          <a:stretch>
            <a:fillRect/>
          </a:stretch>
        </p:blipFill>
        <p:spPr>
          <a:xfrm>
            <a:off x="572400" y="5976000"/>
            <a:ext cx="2077258" cy="324000"/>
          </a:xfrm>
          <a:prstGeom prst="rect">
            <a:avLst/>
          </a:prstGeom>
        </p:spPr>
      </p:pic>
    </p:spTree>
    <p:extLst>
      <p:ext uri="{BB962C8B-B14F-4D97-AF65-F5344CB8AC3E}">
        <p14:creationId xmlns:p14="http://schemas.microsoft.com/office/powerpoint/2010/main" val="42812563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elslide ver. 4">
    <p:spTree>
      <p:nvGrpSpPr>
        <p:cNvPr id="1" name=""/>
        <p:cNvGrpSpPr/>
        <p:nvPr/>
      </p:nvGrpSpPr>
      <p:grpSpPr>
        <a:xfrm>
          <a:off x="0" y="0"/>
          <a:ext cx="0" cy="0"/>
          <a:chOff x="0" y="0"/>
          <a:chExt cx="0" cy="0"/>
        </a:xfrm>
      </p:grpSpPr>
      <p:sp>
        <p:nvSpPr>
          <p:cNvPr id="17" name="Date Placeholder 3" hidden="1">
            <a:extLst>
              <a:ext uri="{FF2B5EF4-FFF2-40B4-BE49-F238E27FC236}">
                <a16:creationId xmlns:a16="http://schemas.microsoft.com/office/drawing/2014/main" id="{ECC3B2FA-4B7A-4038-8394-5F74577CB20F}"/>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8" name="Footer Placeholder 4" hidden="1">
            <a:extLst>
              <a:ext uri="{FF2B5EF4-FFF2-40B4-BE49-F238E27FC236}">
                <a16:creationId xmlns:a16="http://schemas.microsoft.com/office/drawing/2014/main" id="{38264C62-7B46-417D-A0C3-3A6CF30ECE2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9" name="Slide Number Placeholder 5" hidden="1">
            <a:extLst>
              <a:ext uri="{FF2B5EF4-FFF2-40B4-BE49-F238E27FC236}">
                <a16:creationId xmlns:a16="http://schemas.microsoft.com/office/drawing/2014/main" id="{514CB69D-8359-454B-942B-E38762398C9D}"/>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
        <p:nvSpPr>
          <p:cNvPr id="16" name="Background">
            <a:extLst>
              <a:ext uri="{FF2B5EF4-FFF2-40B4-BE49-F238E27FC236}">
                <a16:creationId xmlns:a16="http://schemas.microsoft.com/office/drawing/2014/main" id="{99243C33-CA81-4371-BDFA-2B24F7E623A2}"/>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8" name="Picture Placeholder 7"/>
          <p:cNvSpPr>
            <a:spLocks noGrp="1"/>
          </p:cNvSpPr>
          <p:nvPr>
            <p:ph type="pic" sz="quarter" idx="13" hasCustomPrompt="1"/>
          </p:nvPr>
        </p:nvSpPr>
        <p:spPr>
          <a:xfrm>
            <a:off x="0" y="-2"/>
            <a:ext cx="12193200" cy="5713200"/>
          </a:xfrm>
          <a:solidFill>
            <a:schemeClr val="accent3"/>
          </a:solidFill>
        </p:spPr>
        <p:txBody>
          <a:bodyPr lIns="144000" tIns="0" bIns="108000" anchor="b" anchorCtr="0"/>
          <a:lstStyle>
            <a:lvl1pPr marL="0" indent="0" algn="l">
              <a:buNone/>
              <a:defRPr sz="1600"/>
            </a:lvl1pPr>
          </a:lstStyle>
          <a:p>
            <a:r>
              <a:rPr lang="da-DK" dirty="0"/>
              <a:t>Klik på billederammen for at indsætte et billede – via Templafy</a:t>
            </a:r>
            <a:endParaRPr lang="da-DK"/>
          </a:p>
        </p:txBody>
      </p:sp>
      <p:sp>
        <p:nvSpPr>
          <p:cNvPr id="9" name="Title 1">
            <a:extLst>
              <a:ext uri="{FF2B5EF4-FFF2-40B4-BE49-F238E27FC236}">
                <a16:creationId xmlns:a16="http://schemas.microsoft.com/office/drawing/2014/main" id="{63A3E1E7-5B9C-4681-B387-649C07AEADB8}"/>
              </a:ext>
            </a:extLst>
          </p:cNvPr>
          <p:cNvSpPr>
            <a:spLocks noGrp="1"/>
          </p:cNvSpPr>
          <p:nvPr>
            <p:ph type="ctrTitle" hasCustomPrompt="1"/>
          </p:nvPr>
        </p:nvSpPr>
        <p:spPr>
          <a:xfrm>
            <a:off x="0" y="0"/>
            <a:ext cx="12193200" cy="2444400"/>
          </a:xfrm>
          <a:gradFill>
            <a:gsLst>
              <a:gs pos="0">
                <a:schemeClr val="accent1"/>
              </a:gs>
              <a:gs pos="100000">
                <a:schemeClr val="bg1">
                  <a:alpha val="0"/>
                </a:schemeClr>
              </a:gs>
              <a:gs pos="60000">
                <a:srgbClr val="0096A0">
                  <a:alpha val="80000"/>
                </a:srgbClr>
              </a:gs>
            </a:gsLst>
            <a:lin ang="5400000" scaled="0"/>
          </a:gradFill>
        </p:spPr>
        <p:txBody>
          <a:bodyPr lIns="576000" tIns="576000" rIns="576000" bIns="252000" anchor="t" anchorCtr="0"/>
          <a:lstStyle>
            <a:lvl1pPr algn="l">
              <a:lnSpc>
                <a:spcPct val="87000"/>
              </a:lnSpc>
              <a:defRPr sz="4000" b="1">
                <a:solidFill>
                  <a:schemeClr val="bg1"/>
                </a:solidFill>
              </a:defRPr>
            </a:lvl1pPr>
          </a:lstStyle>
          <a:p>
            <a:r>
              <a:rPr lang="da-DK" noProof="0" dirty="0"/>
              <a:t>Klik for at indsætte titel</a:t>
            </a:r>
            <a:endParaRPr lang="da-DK" dirty="0"/>
          </a:p>
        </p:txBody>
      </p:sp>
      <p:sp>
        <p:nvSpPr>
          <p:cNvPr id="23" name="text" descr="{&quot;templafy&quot;:{&quot;id&quot;:&quot;4c38f098-33fc-471f-877f-49ea5f71012d&quot;}}" title="UserProfile.Street.Department_{{DocumentLanguage}}">
            <a:extLst>
              <a:ext uri="{FF2B5EF4-FFF2-40B4-BE49-F238E27FC236}">
                <a16:creationId xmlns:a16="http://schemas.microsoft.com/office/drawing/2014/main" id="{1479065A-8AD4-4D75-B930-53DC7FD1FDCD}"/>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4" name="name" descr="{&quot;templafy&quot;:{&quot;id&quot;:&quot;05296152-d15b-41f1-842b-b07af9f27d1f&quot;}}" title="UserProfile.Name">
            <a:extLst>
              <a:ext uri="{FF2B5EF4-FFF2-40B4-BE49-F238E27FC236}">
                <a16:creationId xmlns:a16="http://schemas.microsoft.com/office/drawing/2014/main" id="{F87BE626-DDBA-4A5D-A260-B4DD66E00F3E}"/>
              </a:ext>
            </a:extLst>
          </p:cNvPr>
          <p:cNvSpPr/>
          <p:nvPr userDrawn="1"/>
        </p:nvSpPr>
        <p:spPr>
          <a:xfrm>
            <a:off x="6110859" y="6016601"/>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0" noProof="0" dirty="0">
                <a:solidFill>
                  <a:schemeClr val="accent1"/>
                </a:solidFill>
              </a:rPr>
              <a:t>Ib Helmer Nielsen</a:t>
            </a:r>
          </a:p>
        </p:txBody>
      </p:sp>
      <p:sp>
        <p:nvSpPr>
          <p:cNvPr id="25" name="date" descr="{&quot;templafy&quot;:{&quot;id&quot;:&quot;36cce7ef-361e-4fb7-87f5-8328fde71318&quot;}}" title="Form.Date">
            <a:extLst>
              <a:ext uri="{FF2B5EF4-FFF2-40B4-BE49-F238E27FC236}">
                <a16:creationId xmlns:a16="http://schemas.microsoft.com/office/drawing/2014/main" id="{3644BB6D-0E07-49AE-A599-12A9D3F03D52}"/>
              </a:ext>
            </a:extLst>
          </p:cNvPr>
          <p:cNvSpPr/>
          <p:nvPr userDrawn="1"/>
        </p:nvSpPr>
        <p:spPr>
          <a:xfrm>
            <a:off x="6110859" y="5870428"/>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8. marts 2023</a:t>
            </a:r>
          </a:p>
        </p:txBody>
      </p:sp>
      <p:pic>
        <p:nvPicPr>
          <p:cNvPr id="86678733" name="image" descr="{&quot;templafy&quot;:{&quot;id&quot;:&quot;72b54cb1-293c-41df-b28a-3483fb2a5f54&quot;}}"/>
          <p:cNvPicPr>
            <a:picLocks noChangeAspect="1"/>
          </p:cNvPicPr>
          <p:nvPr/>
        </p:nvPicPr>
        <p:blipFill>
          <a:blip r:embed="rId2"/>
          <a:stretch>
            <a:fillRect/>
          </a:stretch>
        </p:blipFill>
        <p:spPr>
          <a:xfrm>
            <a:off x="572400" y="5976000"/>
            <a:ext cx="2102029" cy="324000"/>
          </a:xfrm>
          <a:prstGeom prst="rect">
            <a:avLst/>
          </a:prstGeom>
        </p:spPr>
      </p:pic>
      <p:sp>
        <p:nvSpPr>
          <p:cNvPr id="12" name="Subtitle 2">
            <a:extLst>
              <a:ext uri="{FF2B5EF4-FFF2-40B4-BE49-F238E27FC236}">
                <a16:creationId xmlns:a16="http://schemas.microsoft.com/office/drawing/2014/main" id="{20A9F6C0-577A-453F-8141-2083A803FE6F}"/>
              </a:ext>
            </a:extLst>
          </p:cNvPr>
          <p:cNvSpPr>
            <a:spLocks noGrp="1"/>
          </p:cNvSpPr>
          <p:nvPr>
            <p:ph type="subTitle" idx="1" hasCustomPrompt="1"/>
          </p:nvPr>
        </p:nvSpPr>
        <p:spPr>
          <a:xfrm>
            <a:off x="578416" y="1210257"/>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lnSpc>
                <a:spcPct val="100000"/>
              </a:lnSpc>
              <a:spcAft>
                <a:spcPts val="0"/>
              </a:spcAft>
              <a:buFont typeface="Arial" panose="020B0604020202020204" pitchFamily="34" charset="0"/>
              <a:buChar char="​"/>
              <a:defRPr sz="2000">
                <a:solidFill>
                  <a:schemeClr val="bg1"/>
                </a:solidFill>
              </a:defRPr>
            </a:lvl2pPr>
            <a:lvl3pPr marL="0" indent="0" algn="l">
              <a:lnSpc>
                <a:spcPct val="100000"/>
              </a:lnSpc>
              <a:spcAft>
                <a:spcPts val="0"/>
              </a:spcAft>
              <a:buFont typeface="Arial" panose="020B0604020202020204" pitchFamily="34" charset="0"/>
              <a:buChar char="​"/>
              <a:defRPr sz="2000">
                <a:solidFill>
                  <a:schemeClr val="bg1"/>
                </a:solidFill>
              </a:defRPr>
            </a:lvl3pPr>
            <a:lvl4pPr marL="0" indent="0" algn="l">
              <a:lnSpc>
                <a:spcPct val="100000"/>
              </a:lnSpc>
              <a:spcAft>
                <a:spcPts val="0"/>
              </a:spcAft>
              <a:buFont typeface="Arial" panose="020B0604020202020204" pitchFamily="34" charset="0"/>
              <a:buChar char="​"/>
              <a:defRPr sz="2000">
                <a:solidFill>
                  <a:schemeClr val="bg1"/>
                </a:solidFill>
              </a:defRPr>
            </a:lvl4pPr>
            <a:lvl5pPr marL="0" indent="0" algn="l">
              <a:lnSpc>
                <a:spcPct val="100000"/>
              </a:lnSpc>
              <a:spcAft>
                <a:spcPts val="0"/>
              </a:spcAft>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r>
              <a:rPr lang="da-DK" dirty="0"/>
              <a:t>Klik for at tilføje undertitel</a:t>
            </a:r>
            <a:endParaRPr lang="da-DK"/>
          </a:p>
        </p:txBody>
      </p:sp>
    </p:spTree>
    <p:extLst>
      <p:ext uri="{BB962C8B-B14F-4D97-AF65-F5344CB8AC3E}">
        <p14:creationId xmlns:p14="http://schemas.microsoft.com/office/powerpoint/2010/main" val="40688931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pstilling med tal">
    <p:bg>
      <p:bgRef idx="1001">
        <a:schemeClr val="bg1"/>
      </p:bgRef>
    </p:bg>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488F280-5E91-4E2B-AC08-70C2068E090B}"/>
              </a:ext>
            </a:extLst>
          </p:cNvPr>
          <p:cNvSpPr>
            <a:spLocks noGrp="1"/>
          </p:cNvSpPr>
          <p:nvPr>
            <p:ph type="dt" sz="half" idx="28"/>
          </p:nvPr>
        </p:nvSpPr>
        <p:spPr/>
        <p:txBody>
          <a:bodyPr/>
          <a:lstStyle/>
          <a:p>
            <a:endParaRPr lang="da-DK" dirty="0"/>
          </a:p>
        </p:txBody>
      </p:sp>
      <p:sp>
        <p:nvSpPr>
          <p:cNvPr id="8" name="Baggrund">
            <a:extLst>
              <a:ext uri="{FF2B5EF4-FFF2-40B4-BE49-F238E27FC236}">
                <a16:creationId xmlns:a16="http://schemas.microsoft.com/office/drawing/2014/main" id="{AAB44CB8-1C9C-F568-3B00-E7A999B9038B}"/>
              </a:ext>
            </a:extLst>
          </p:cNvPr>
          <p:cNvSpPr/>
          <p:nvPr userDrawn="1"/>
        </p:nvSpPr>
        <p:spPr>
          <a:xfrm>
            <a:off x="0" y="0"/>
            <a:ext cx="12193200" cy="6861600"/>
          </a:xfrm>
          <a:prstGeom prst="rect">
            <a:avLst/>
          </a:prstGeom>
          <a:gradFill>
            <a:gsLst>
              <a:gs pos="0">
                <a:schemeClr val="accent1"/>
              </a:gs>
              <a:gs pos="100000">
                <a:srgbClr val="0064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2" name="Text Placeholder 11">
            <a:extLst>
              <a:ext uri="{FF2B5EF4-FFF2-40B4-BE49-F238E27FC236}">
                <a16:creationId xmlns:a16="http://schemas.microsoft.com/office/drawing/2014/main" id="{44D8FC5A-9AF8-8C8A-74F1-6E992BDE395B}"/>
              </a:ext>
            </a:extLst>
          </p:cNvPr>
          <p:cNvSpPr>
            <a:spLocks noGrp="1" noChangeAspect="1"/>
          </p:cNvSpPr>
          <p:nvPr>
            <p:ph type="body" sz="quarter" idx="40" hasCustomPrompt="1"/>
          </p:nvPr>
        </p:nvSpPr>
        <p:spPr>
          <a:xfrm>
            <a:off x="1" y="1350215"/>
            <a:ext cx="588464" cy="1176928"/>
          </a:xfrm>
          <a:custGeom>
            <a:avLst/>
            <a:gdLst>
              <a:gd name="connsiteX0" fmla="*/ 0 w 588464"/>
              <a:gd name="connsiteY0" fmla="*/ 0 h 1176928"/>
              <a:gd name="connsiteX1" fmla="*/ 588464 w 588464"/>
              <a:gd name="connsiteY1" fmla="*/ 588464 h 1176928"/>
              <a:gd name="connsiteX2" fmla="*/ 0 w 588464"/>
              <a:gd name="connsiteY2" fmla="*/ 1176928 h 1176928"/>
            </a:gdLst>
            <a:ahLst/>
            <a:cxnLst>
              <a:cxn ang="0">
                <a:pos x="connsiteX0" y="connsiteY0"/>
              </a:cxn>
              <a:cxn ang="0">
                <a:pos x="connsiteX1" y="connsiteY1"/>
              </a:cxn>
              <a:cxn ang="0">
                <a:pos x="connsiteX2" y="connsiteY2"/>
              </a:cxn>
            </a:cxnLst>
            <a:rect l="l" t="t" r="r" b="b"/>
            <a:pathLst>
              <a:path w="588464" h="1176928">
                <a:moveTo>
                  <a:pt x="0" y="0"/>
                </a:moveTo>
                <a:lnTo>
                  <a:pt x="588464" y="588464"/>
                </a:lnTo>
                <a:lnTo>
                  <a:pt x="0" y="1176928"/>
                </a:lnTo>
                <a:close/>
              </a:path>
            </a:pathLst>
          </a:custGeom>
          <a:gradFill flip="none" rotWithShape="1">
            <a:gsLst>
              <a:gs pos="8000">
                <a:schemeClr val="accent1"/>
              </a:gs>
              <a:gs pos="100000">
                <a:schemeClr val="accent2"/>
              </a:gs>
            </a:gsLst>
            <a:lin ang="0" scaled="1"/>
            <a:tileRect/>
          </a:gradFill>
        </p:spPr>
        <p:txBody>
          <a:bodyPr wrap="square">
            <a:noAutofit/>
          </a:bodyPr>
          <a:lstStyle>
            <a:lvl1pPr>
              <a:defRPr sz="100">
                <a:noFill/>
              </a:defRPr>
            </a:lvl1pPr>
          </a:lstStyle>
          <a:p>
            <a:pPr lvl="0"/>
            <a:r>
              <a:rPr lang="da-DK" dirty="0"/>
              <a:t>.</a:t>
            </a:r>
            <a:endParaRPr lang="da-DK"/>
          </a:p>
        </p:txBody>
      </p:sp>
      <p:sp>
        <p:nvSpPr>
          <p:cNvPr id="2" name="Title 1"/>
          <p:cNvSpPr>
            <a:spLocks noGrp="1"/>
          </p:cNvSpPr>
          <p:nvPr>
            <p:ph type="title" hasCustomPrompt="1"/>
          </p:nvPr>
        </p:nvSpPr>
        <p:spPr>
          <a:xfrm>
            <a:off x="2080800" y="540000"/>
            <a:ext cx="9540000" cy="910800"/>
          </a:xfrm>
        </p:spPr>
        <p:txBody>
          <a:bodyPr/>
          <a:lstStyle>
            <a:lvl1pPr>
              <a:lnSpc>
                <a:spcPct val="87000"/>
              </a:lnSpc>
              <a:defRPr sz="3600">
                <a:solidFill>
                  <a:schemeClr val="tx1"/>
                </a:solidFill>
              </a:defRPr>
            </a:lvl1pPr>
          </a:lstStyle>
          <a:p>
            <a:r>
              <a:rPr lang="da-DK" noProof="0" dirty="0"/>
              <a:t>Klik for at tilføje agenda titel</a:t>
            </a:r>
            <a:endParaRPr lang="da-DK"/>
          </a:p>
        </p:txBody>
      </p:sp>
      <p:sp>
        <p:nvSpPr>
          <p:cNvPr id="7" name="Text Placeholder 2"/>
          <p:cNvSpPr>
            <a:spLocks noGrp="1"/>
          </p:cNvSpPr>
          <p:nvPr>
            <p:ph type="body" sz="quarter" idx="13" hasCustomPrompt="1"/>
          </p:nvPr>
        </p:nvSpPr>
        <p:spPr>
          <a:xfrm>
            <a:off x="759600" y="16596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1</a:t>
            </a:r>
            <a:endParaRPr lang="da-DK"/>
          </a:p>
        </p:txBody>
      </p:sp>
      <p:sp>
        <p:nvSpPr>
          <p:cNvPr id="13" name="Pladsholder til tekst 12">
            <a:extLst>
              <a:ext uri="{FF2B5EF4-FFF2-40B4-BE49-F238E27FC236}">
                <a16:creationId xmlns:a16="http://schemas.microsoft.com/office/drawing/2014/main" id="{6D7DE8D1-19BC-4070-8D36-5A696671BC76}"/>
              </a:ext>
            </a:extLst>
          </p:cNvPr>
          <p:cNvSpPr>
            <a:spLocks noGrp="1"/>
          </p:cNvSpPr>
          <p:nvPr>
            <p:ph type="body" sz="quarter" idx="17" hasCustomPrompt="1"/>
          </p:nvPr>
        </p:nvSpPr>
        <p:spPr>
          <a:xfrm>
            <a:off x="2080800" y="16596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buFont typeface="Verdana" panose="020B0604030504040204" pitchFamily="34" charset="0"/>
              <a:buChar cha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5" name="Text Placeholder 2">
            <a:extLst>
              <a:ext uri="{FF2B5EF4-FFF2-40B4-BE49-F238E27FC236}">
                <a16:creationId xmlns:a16="http://schemas.microsoft.com/office/drawing/2014/main" id="{8CDF22BE-5801-48C2-A6B5-4576332A97D3}"/>
              </a:ext>
            </a:extLst>
          </p:cNvPr>
          <p:cNvSpPr>
            <a:spLocks noGrp="1"/>
          </p:cNvSpPr>
          <p:nvPr>
            <p:ph type="body" sz="quarter" idx="18" hasCustomPrompt="1"/>
          </p:nvPr>
        </p:nvSpPr>
        <p:spPr>
          <a:xfrm>
            <a:off x="759600" y="27072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2</a:t>
            </a:r>
            <a:endParaRPr lang="da-DK"/>
          </a:p>
        </p:txBody>
      </p:sp>
      <p:sp>
        <p:nvSpPr>
          <p:cNvPr id="16" name="Pladsholder til tekst 12">
            <a:extLst>
              <a:ext uri="{FF2B5EF4-FFF2-40B4-BE49-F238E27FC236}">
                <a16:creationId xmlns:a16="http://schemas.microsoft.com/office/drawing/2014/main" id="{2C11E6A8-4A8B-4505-9271-9416E3A901DC}"/>
              </a:ext>
            </a:extLst>
          </p:cNvPr>
          <p:cNvSpPr>
            <a:spLocks noGrp="1"/>
          </p:cNvSpPr>
          <p:nvPr>
            <p:ph type="body" sz="quarter" idx="19" hasCustomPrompt="1"/>
          </p:nvPr>
        </p:nvSpPr>
        <p:spPr>
          <a:xfrm>
            <a:off x="2080800" y="27108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7" name="Text Placeholder 2">
            <a:extLst>
              <a:ext uri="{FF2B5EF4-FFF2-40B4-BE49-F238E27FC236}">
                <a16:creationId xmlns:a16="http://schemas.microsoft.com/office/drawing/2014/main" id="{91F02687-CD26-4E8E-9225-DB7A0FF14805}"/>
              </a:ext>
            </a:extLst>
          </p:cNvPr>
          <p:cNvSpPr>
            <a:spLocks noGrp="1"/>
          </p:cNvSpPr>
          <p:nvPr>
            <p:ph type="body" sz="quarter" idx="20" hasCustomPrompt="1"/>
          </p:nvPr>
        </p:nvSpPr>
        <p:spPr>
          <a:xfrm>
            <a:off x="759600" y="37476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3</a:t>
            </a:r>
            <a:endParaRPr lang="da-DK"/>
          </a:p>
        </p:txBody>
      </p:sp>
      <p:sp>
        <p:nvSpPr>
          <p:cNvPr id="18" name="Pladsholder til tekst 12">
            <a:extLst>
              <a:ext uri="{FF2B5EF4-FFF2-40B4-BE49-F238E27FC236}">
                <a16:creationId xmlns:a16="http://schemas.microsoft.com/office/drawing/2014/main" id="{3AF64B71-9B5C-4752-930A-6B28B278E193}"/>
              </a:ext>
            </a:extLst>
          </p:cNvPr>
          <p:cNvSpPr>
            <a:spLocks noGrp="1"/>
          </p:cNvSpPr>
          <p:nvPr>
            <p:ph type="body" sz="quarter" idx="21" hasCustomPrompt="1"/>
          </p:nvPr>
        </p:nvSpPr>
        <p:spPr>
          <a:xfrm>
            <a:off x="2080800" y="37512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22" name="Text Placeholder 2">
            <a:extLst>
              <a:ext uri="{FF2B5EF4-FFF2-40B4-BE49-F238E27FC236}">
                <a16:creationId xmlns:a16="http://schemas.microsoft.com/office/drawing/2014/main" id="{3FF36508-58FB-4140-A8F9-90222E669849}"/>
              </a:ext>
            </a:extLst>
          </p:cNvPr>
          <p:cNvSpPr>
            <a:spLocks noGrp="1"/>
          </p:cNvSpPr>
          <p:nvPr>
            <p:ph type="body" sz="quarter" idx="22" hasCustomPrompt="1"/>
          </p:nvPr>
        </p:nvSpPr>
        <p:spPr>
          <a:xfrm>
            <a:off x="759600" y="47880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4</a:t>
            </a:r>
            <a:endParaRPr lang="da-DK"/>
          </a:p>
        </p:txBody>
      </p:sp>
      <p:sp>
        <p:nvSpPr>
          <p:cNvPr id="23" name="Pladsholder til tekst 12">
            <a:extLst>
              <a:ext uri="{FF2B5EF4-FFF2-40B4-BE49-F238E27FC236}">
                <a16:creationId xmlns:a16="http://schemas.microsoft.com/office/drawing/2014/main" id="{6D8C1071-B58C-4E5F-843D-623ACF5E9B3D}"/>
              </a:ext>
            </a:extLst>
          </p:cNvPr>
          <p:cNvSpPr>
            <a:spLocks noGrp="1"/>
          </p:cNvSpPr>
          <p:nvPr>
            <p:ph type="body" sz="quarter" idx="23" hasCustomPrompt="1"/>
          </p:nvPr>
        </p:nvSpPr>
        <p:spPr>
          <a:xfrm>
            <a:off x="2080800" y="47880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1" name="Text Placeholder 2">
            <a:extLst>
              <a:ext uri="{FF2B5EF4-FFF2-40B4-BE49-F238E27FC236}">
                <a16:creationId xmlns:a16="http://schemas.microsoft.com/office/drawing/2014/main" id="{FD021510-75FC-3964-D2CC-64F4C2EF1ECB}"/>
              </a:ext>
            </a:extLst>
          </p:cNvPr>
          <p:cNvSpPr>
            <a:spLocks noGrp="1"/>
          </p:cNvSpPr>
          <p:nvPr>
            <p:ph type="body" sz="quarter" idx="31" hasCustomPrompt="1"/>
          </p:nvPr>
        </p:nvSpPr>
        <p:spPr>
          <a:xfrm>
            <a:off x="589270" y="1394666"/>
            <a:ext cx="1080000" cy="1080000"/>
          </a:xfrm>
          <a:prstGeom prst="ellipse">
            <a:avLst/>
          </a:prstGeom>
          <a:solidFill>
            <a:schemeClr val="accent2"/>
          </a:solidFill>
        </p:spPr>
        <p:txBody>
          <a:bodyPr anchor="ctr"/>
          <a:lstStyle>
            <a:lvl1pPr marL="0" indent="0" algn="ctr">
              <a:lnSpc>
                <a:spcPct val="100000"/>
              </a:lnSpc>
              <a:spcAft>
                <a:spcPts val="0"/>
              </a:spcAft>
              <a:buFont typeface="Arial" panose="020B0604020202020204" pitchFamily="34" charset="0"/>
              <a:buChar char="​"/>
              <a:defRPr sz="4000">
                <a:solidFill>
                  <a:schemeClr val="tx1"/>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1</a:t>
            </a:r>
            <a:endParaRPr lang="da-DK"/>
          </a:p>
        </p:txBody>
      </p:sp>
      <p:sp>
        <p:nvSpPr>
          <p:cNvPr id="19" name="text" descr="{&quot;templafy&quot;:{&quot;id&quot;:&quot;4c9665d5-3ff7-40fe-ab30-5651f673cc76&quot;}}" title="UserProfile.Street.Department_{{DocumentLanguage}}">
            <a:extLst>
              <a:ext uri="{FF2B5EF4-FFF2-40B4-BE49-F238E27FC236}">
                <a16:creationId xmlns:a16="http://schemas.microsoft.com/office/drawing/2014/main" id="{6A220E64-3D6E-4923-25FD-052C4D5B9EB7}"/>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IT-uddannelserne</a:t>
            </a:r>
          </a:p>
        </p:txBody>
      </p:sp>
      <p:sp>
        <p:nvSpPr>
          <p:cNvPr id="21" name="name" descr="{&quot;templafy&quot;:{&quot;id&quot;:&quot;b8da02ba-d250-44c2-9a9d-11c2e822a855&quot;}}" title="UserProfile.Name">
            <a:extLst>
              <a:ext uri="{FF2B5EF4-FFF2-40B4-BE49-F238E27FC236}">
                <a16:creationId xmlns:a16="http://schemas.microsoft.com/office/drawing/2014/main" id="{E169C7F7-0AC4-7E75-A3F3-66FA9D1412F8}"/>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Ib Helmer Nielsen</a:t>
            </a:r>
          </a:p>
        </p:txBody>
      </p:sp>
      <p:pic>
        <p:nvPicPr>
          <p:cNvPr id="102909617" name="image" descr="{&quot;templafy&quot;:{&quot;id&quot;:&quot;75643e89-141e-4d62-a637-dc2752301513&quot;}}"/>
          <p:cNvPicPr>
            <a:picLocks noChangeAspect="1"/>
          </p:cNvPicPr>
          <p:nvPr/>
        </p:nvPicPr>
        <p:blipFill>
          <a:blip r:embed="rId2"/>
          <a:stretch>
            <a:fillRect/>
          </a:stretch>
        </p:blipFill>
        <p:spPr>
          <a:xfrm>
            <a:off x="572400" y="5976000"/>
            <a:ext cx="2077258" cy="324000"/>
          </a:xfrm>
          <a:prstGeom prst="rect">
            <a:avLst/>
          </a:prstGeom>
        </p:spPr>
      </p:pic>
      <p:sp>
        <p:nvSpPr>
          <p:cNvPr id="4" name="Footer Placeholder 3">
            <a:extLst>
              <a:ext uri="{FF2B5EF4-FFF2-40B4-BE49-F238E27FC236}">
                <a16:creationId xmlns:a16="http://schemas.microsoft.com/office/drawing/2014/main" id="{B4798A9E-5939-4F7B-8DA7-C54216170A6A}"/>
              </a:ext>
            </a:extLst>
          </p:cNvPr>
          <p:cNvSpPr>
            <a:spLocks noGrp="1"/>
          </p:cNvSpPr>
          <p:nvPr>
            <p:ph type="ftr" sz="quarter" idx="29"/>
          </p:nvPr>
        </p:nvSpPr>
        <p:spPr/>
        <p:txBody>
          <a:bodyPr/>
          <a:lstStyle>
            <a:lvl1pPr>
              <a:defRPr>
                <a:solidFill>
                  <a:schemeClr val="tx1"/>
                </a:solidFill>
              </a:defRPr>
            </a:lvl1pPr>
          </a:lstStyle>
          <a:p>
            <a:endParaRPr lang="da-DK" dirty="0"/>
          </a:p>
        </p:txBody>
      </p:sp>
      <p:sp>
        <p:nvSpPr>
          <p:cNvPr id="5" name="Slide Number Placeholder 4">
            <a:extLst>
              <a:ext uri="{FF2B5EF4-FFF2-40B4-BE49-F238E27FC236}">
                <a16:creationId xmlns:a16="http://schemas.microsoft.com/office/drawing/2014/main" id="{EC6A4559-A0AF-489D-8109-776B175936D3}"/>
              </a:ext>
            </a:extLst>
          </p:cNvPr>
          <p:cNvSpPr>
            <a:spLocks noGrp="1"/>
          </p:cNvSpPr>
          <p:nvPr>
            <p:ph type="sldNum" sz="quarter" idx="30"/>
          </p:nvPr>
        </p:nvSpPr>
        <p:spPr/>
        <p:txBody>
          <a:bodyPr/>
          <a:lstStyle>
            <a:lvl1pPr>
              <a:defRPr>
                <a:solidFill>
                  <a:schemeClr val="tx1"/>
                </a:solidFill>
              </a:defRPr>
            </a:lvl1pPr>
          </a:lstStyle>
          <a:p>
            <a:fld id="{24C8C45C-947F-4981-8B3F-4F32E973C901}" type="slidenum">
              <a:rPr lang="da-DK" smtClean="0"/>
              <a:pPr/>
              <a:t>‹#›</a:t>
            </a:fld>
            <a:endParaRPr lang="da-DK" dirty="0"/>
          </a:p>
        </p:txBody>
      </p:sp>
      <p:cxnSp>
        <p:nvCxnSpPr>
          <p:cNvPr id="10" name="Lige forbindelse 24">
            <a:extLst>
              <a:ext uri="{FF2B5EF4-FFF2-40B4-BE49-F238E27FC236}">
                <a16:creationId xmlns:a16="http://schemas.microsoft.com/office/drawing/2014/main" id="{E36D0599-3591-8961-C5F0-570516C573B3}"/>
              </a:ext>
            </a:extLst>
          </p:cNvPr>
          <p:cNvCxnSpPr>
            <a:cxnSpLocks/>
          </p:cNvCxnSpPr>
          <p:nvPr userDrawn="1"/>
        </p:nvCxnSpPr>
        <p:spPr>
          <a:xfrm>
            <a:off x="11175833" y="6062400"/>
            <a:ext cx="0" cy="2232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60004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stilling med tal v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A0B3-062C-FB40-41DA-4971E38759F7}"/>
              </a:ext>
            </a:extLst>
          </p:cNvPr>
          <p:cNvSpPr>
            <a:spLocks noGrp="1"/>
          </p:cNvSpPr>
          <p:nvPr>
            <p:ph type="title" hasCustomPrompt="1"/>
          </p:nvPr>
        </p:nvSpPr>
        <p:spPr/>
        <p:txBody>
          <a:bodyPr/>
          <a:lstStyle/>
          <a:p>
            <a:r>
              <a:rPr lang="da-DK" noProof="0" dirty="0"/>
              <a:t>Klik for at tilføje agenda titel</a:t>
            </a:r>
            <a:endParaRPr lang="da-DK" dirty="0"/>
          </a:p>
        </p:txBody>
      </p:sp>
      <p:sp>
        <p:nvSpPr>
          <p:cNvPr id="3" name="Slide Number Placeholder 2">
            <a:extLst>
              <a:ext uri="{FF2B5EF4-FFF2-40B4-BE49-F238E27FC236}">
                <a16:creationId xmlns:a16="http://schemas.microsoft.com/office/drawing/2014/main" id="{02863C16-5F39-220E-412F-39BD2B9421A3}"/>
              </a:ext>
            </a:extLst>
          </p:cNvPr>
          <p:cNvSpPr>
            <a:spLocks noGrp="1"/>
          </p:cNvSpPr>
          <p:nvPr>
            <p:ph type="sldNum" sz="quarter" idx="10"/>
          </p:nvPr>
        </p:nvSpPr>
        <p:spPr/>
        <p:txBody>
          <a:bodyPr/>
          <a:lstStyle/>
          <a:p>
            <a:fld id="{24C8C45C-947F-4981-8B3F-4F32E973C901}" type="slidenum">
              <a:rPr lang="da-DK" smtClean="0"/>
              <a:pPr/>
              <a:t>‹#›</a:t>
            </a:fld>
            <a:endParaRPr lang="da-DK" dirty="0"/>
          </a:p>
        </p:txBody>
      </p:sp>
      <p:sp>
        <p:nvSpPr>
          <p:cNvPr id="4" name="Date Placeholder 3">
            <a:extLst>
              <a:ext uri="{FF2B5EF4-FFF2-40B4-BE49-F238E27FC236}">
                <a16:creationId xmlns:a16="http://schemas.microsoft.com/office/drawing/2014/main" id="{D5C2E741-FBC8-D096-C6B2-C67A5680CCAD}"/>
              </a:ext>
            </a:extLst>
          </p:cNvPr>
          <p:cNvSpPr>
            <a:spLocks noGrp="1"/>
          </p:cNvSpPr>
          <p:nvPr>
            <p:ph type="dt" sz="half" idx="11"/>
          </p:nvPr>
        </p:nvSpPr>
        <p:spPr/>
        <p:txBody>
          <a:bodyPr/>
          <a:lstStyle/>
          <a:p>
            <a:endParaRPr lang="da-DK" dirty="0"/>
          </a:p>
        </p:txBody>
      </p:sp>
      <p:sp>
        <p:nvSpPr>
          <p:cNvPr id="5" name="Footer Placeholder 4">
            <a:extLst>
              <a:ext uri="{FF2B5EF4-FFF2-40B4-BE49-F238E27FC236}">
                <a16:creationId xmlns:a16="http://schemas.microsoft.com/office/drawing/2014/main" id="{7A192163-8B6A-2B5E-487D-7575FA0CAB36}"/>
              </a:ext>
            </a:extLst>
          </p:cNvPr>
          <p:cNvSpPr>
            <a:spLocks noGrp="1"/>
          </p:cNvSpPr>
          <p:nvPr>
            <p:ph type="ftr" sz="quarter" idx="12"/>
          </p:nvPr>
        </p:nvSpPr>
        <p:spPr/>
        <p:txBody>
          <a:bodyPr/>
          <a:lstStyle/>
          <a:p>
            <a:endParaRPr lang="da-DK" dirty="0"/>
          </a:p>
        </p:txBody>
      </p:sp>
      <p:sp>
        <p:nvSpPr>
          <p:cNvPr id="6" name="Text Placeholder 2">
            <a:extLst>
              <a:ext uri="{FF2B5EF4-FFF2-40B4-BE49-F238E27FC236}">
                <a16:creationId xmlns:a16="http://schemas.microsoft.com/office/drawing/2014/main" id="{52ED35FA-E681-D29B-0259-D9B4409A5B89}"/>
              </a:ext>
            </a:extLst>
          </p:cNvPr>
          <p:cNvSpPr>
            <a:spLocks noGrp="1"/>
          </p:cNvSpPr>
          <p:nvPr>
            <p:ph type="body" sz="quarter" idx="13" hasCustomPrompt="1"/>
          </p:nvPr>
        </p:nvSpPr>
        <p:spPr>
          <a:xfrm>
            <a:off x="571500" y="1613877"/>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01</a:t>
            </a:r>
            <a:endParaRPr lang="da-DK"/>
          </a:p>
        </p:txBody>
      </p:sp>
      <p:sp>
        <p:nvSpPr>
          <p:cNvPr id="7" name="Pladsholder til tekst 12">
            <a:extLst>
              <a:ext uri="{FF2B5EF4-FFF2-40B4-BE49-F238E27FC236}">
                <a16:creationId xmlns:a16="http://schemas.microsoft.com/office/drawing/2014/main" id="{F846DC3D-7AD4-AE30-DEFF-EAFB8F5A616D}"/>
              </a:ext>
            </a:extLst>
          </p:cNvPr>
          <p:cNvSpPr>
            <a:spLocks noGrp="1"/>
          </p:cNvSpPr>
          <p:nvPr>
            <p:ph type="body" sz="quarter" idx="17" hasCustomPrompt="1"/>
          </p:nvPr>
        </p:nvSpPr>
        <p:spPr>
          <a:xfrm>
            <a:off x="1648258" y="1661282"/>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8" name="Text Placeholder 2">
            <a:extLst>
              <a:ext uri="{FF2B5EF4-FFF2-40B4-BE49-F238E27FC236}">
                <a16:creationId xmlns:a16="http://schemas.microsoft.com/office/drawing/2014/main" id="{3096CC2E-57B0-F7BD-21D5-1D34E99F0D7C}"/>
              </a:ext>
            </a:extLst>
          </p:cNvPr>
          <p:cNvSpPr>
            <a:spLocks noGrp="1"/>
          </p:cNvSpPr>
          <p:nvPr>
            <p:ph type="body" sz="quarter" idx="41" hasCustomPrompt="1"/>
          </p:nvPr>
        </p:nvSpPr>
        <p:spPr>
          <a:xfrm>
            <a:off x="571500" y="2920805"/>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02</a:t>
            </a:r>
            <a:endParaRPr lang="da-DK"/>
          </a:p>
        </p:txBody>
      </p:sp>
      <p:sp>
        <p:nvSpPr>
          <p:cNvPr id="9" name="Pladsholder til tekst 12">
            <a:extLst>
              <a:ext uri="{FF2B5EF4-FFF2-40B4-BE49-F238E27FC236}">
                <a16:creationId xmlns:a16="http://schemas.microsoft.com/office/drawing/2014/main" id="{17D7F440-2CC5-9CE4-3E36-29917953CA4D}"/>
              </a:ext>
            </a:extLst>
          </p:cNvPr>
          <p:cNvSpPr>
            <a:spLocks noGrp="1"/>
          </p:cNvSpPr>
          <p:nvPr>
            <p:ph type="body" sz="quarter" idx="40" hasCustomPrompt="1"/>
          </p:nvPr>
        </p:nvSpPr>
        <p:spPr>
          <a:xfrm>
            <a:off x="1647359" y="2983309"/>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0" name="Text Placeholder 2">
            <a:extLst>
              <a:ext uri="{FF2B5EF4-FFF2-40B4-BE49-F238E27FC236}">
                <a16:creationId xmlns:a16="http://schemas.microsoft.com/office/drawing/2014/main" id="{EDBEACD0-DB40-6679-76CB-453738B5505B}"/>
              </a:ext>
            </a:extLst>
          </p:cNvPr>
          <p:cNvSpPr>
            <a:spLocks noGrp="1"/>
          </p:cNvSpPr>
          <p:nvPr>
            <p:ph type="body" sz="quarter" idx="43" hasCustomPrompt="1"/>
          </p:nvPr>
        </p:nvSpPr>
        <p:spPr>
          <a:xfrm>
            <a:off x="569522" y="4227733"/>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03</a:t>
            </a:r>
            <a:endParaRPr lang="da-DK"/>
          </a:p>
        </p:txBody>
      </p:sp>
      <p:sp>
        <p:nvSpPr>
          <p:cNvPr id="11" name="Pladsholder til tekst 12">
            <a:extLst>
              <a:ext uri="{FF2B5EF4-FFF2-40B4-BE49-F238E27FC236}">
                <a16:creationId xmlns:a16="http://schemas.microsoft.com/office/drawing/2014/main" id="{8CD1AED7-13B1-4C72-AC11-3960DCE6390E}"/>
              </a:ext>
            </a:extLst>
          </p:cNvPr>
          <p:cNvSpPr>
            <a:spLocks noGrp="1"/>
          </p:cNvSpPr>
          <p:nvPr>
            <p:ph type="body" sz="quarter" idx="42" hasCustomPrompt="1"/>
          </p:nvPr>
        </p:nvSpPr>
        <p:spPr>
          <a:xfrm>
            <a:off x="1647359" y="4305336"/>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2" name="Text Placeholder 2">
            <a:extLst>
              <a:ext uri="{FF2B5EF4-FFF2-40B4-BE49-F238E27FC236}">
                <a16:creationId xmlns:a16="http://schemas.microsoft.com/office/drawing/2014/main" id="{46BE703E-D435-3C32-07CA-A8E5CCB363FE}"/>
              </a:ext>
            </a:extLst>
          </p:cNvPr>
          <p:cNvSpPr>
            <a:spLocks noGrp="1"/>
          </p:cNvSpPr>
          <p:nvPr>
            <p:ph type="body" sz="quarter" idx="45" hasCustomPrompt="1"/>
          </p:nvPr>
        </p:nvSpPr>
        <p:spPr>
          <a:xfrm>
            <a:off x="6353441" y="1613877"/>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04</a:t>
            </a:r>
            <a:endParaRPr lang="da-DK"/>
          </a:p>
        </p:txBody>
      </p:sp>
      <p:sp>
        <p:nvSpPr>
          <p:cNvPr id="13" name="Pladsholder til tekst 12">
            <a:extLst>
              <a:ext uri="{FF2B5EF4-FFF2-40B4-BE49-F238E27FC236}">
                <a16:creationId xmlns:a16="http://schemas.microsoft.com/office/drawing/2014/main" id="{38F1BD8D-C22A-82A2-5235-7DA7D8D1E91F}"/>
              </a:ext>
            </a:extLst>
          </p:cNvPr>
          <p:cNvSpPr>
            <a:spLocks noGrp="1"/>
          </p:cNvSpPr>
          <p:nvPr>
            <p:ph type="body" sz="quarter" idx="44" hasCustomPrompt="1"/>
          </p:nvPr>
        </p:nvSpPr>
        <p:spPr>
          <a:xfrm>
            <a:off x="7429300" y="1670365"/>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4" name="Text Placeholder 2">
            <a:extLst>
              <a:ext uri="{FF2B5EF4-FFF2-40B4-BE49-F238E27FC236}">
                <a16:creationId xmlns:a16="http://schemas.microsoft.com/office/drawing/2014/main" id="{4DD5C42B-C644-2ECE-662D-B9E76BFCADF6}"/>
              </a:ext>
            </a:extLst>
          </p:cNvPr>
          <p:cNvSpPr>
            <a:spLocks noGrp="1"/>
          </p:cNvSpPr>
          <p:nvPr>
            <p:ph type="body" sz="quarter" idx="47" hasCustomPrompt="1"/>
          </p:nvPr>
        </p:nvSpPr>
        <p:spPr>
          <a:xfrm>
            <a:off x="6353441" y="2920805"/>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05</a:t>
            </a:r>
            <a:endParaRPr lang="da-DK"/>
          </a:p>
        </p:txBody>
      </p:sp>
      <p:sp>
        <p:nvSpPr>
          <p:cNvPr id="15" name="Pladsholder til tekst 12">
            <a:extLst>
              <a:ext uri="{FF2B5EF4-FFF2-40B4-BE49-F238E27FC236}">
                <a16:creationId xmlns:a16="http://schemas.microsoft.com/office/drawing/2014/main" id="{09D0664C-B27E-41F7-3D4B-B40B32CAF24C}"/>
              </a:ext>
            </a:extLst>
          </p:cNvPr>
          <p:cNvSpPr>
            <a:spLocks noGrp="1"/>
          </p:cNvSpPr>
          <p:nvPr>
            <p:ph type="body" sz="quarter" idx="46" hasCustomPrompt="1"/>
          </p:nvPr>
        </p:nvSpPr>
        <p:spPr>
          <a:xfrm>
            <a:off x="7429300" y="2983309"/>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6" name="Text Placeholder 2">
            <a:extLst>
              <a:ext uri="{FF2B5EF4-FFF2-40B4-BE49-F238E27FC236}">
                <a16:creationId xmlns:a16="http://schemas.microsoft.com/office/drawing/2014/main" id="{CC66073F-539B-92D4-3818-BADE90B4F85F}"/>
              </a:ext>
            </a:extLst>
          </p:cNvPr>
          <p:cNvSpPr>
            <a:spLocks noGrp="1"/>
          </p:cNvSpPr>
          <p:nvPr>
            <p:ph type="body" sz="quarter" idx="49" hasCustomPrompt="1"/>
          </p:nvPr>
        </p:nvSpPr>
        <p:spPr>
          <a:xfrm>
            <a:off x="6353441" y="4227733"/>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06</a:t>
            </a:r>
            <a:endParaRPr lang="da-DK"/>
          </a:p>
        </p:txBody>
      </p:sp>
      <p:sp>
        <p:nvSpPr>
          <p:cNvPr id="17" name="Pladsholder til tekst 12">
            <a:extLst>
              <a:ext uri="{FF2B5EF4-FFF2-40B4-BE49-F238E27FC236}">
                <a16:creationId xmlns:a16="http://schemas.microsoft.com/office/drawing/2014/main" id="{4B1FFB40-E351-381D-F401-EB991D29E870}"/>
              </a:ext>
            </a:extLst>
          </p:cNvPr>
          <p:cNvSpPr>
            <a:spLocks noGrp="1"/>
          </p:cNvSpPr>
          <p:nvPr>
            <p:ph type="body" sz="quarter" idx="48" hasCustomPrompt="1"/>
          </p:nvPr>
        </p:nvSpPr>
        <p:spPr>
          <a:xfrm>
            <a:off x="7431278" y="4305336"/>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Tree>
    <p:extLst>
      <p:ext uri="{BB962C8B-B14F-4D97-AF65-F5344CB8AC3E}">
        <p14:creationId xmlns:p14="http://schemas.microsoft.com/office/powerpoint/2010/main" val="1834473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a-DK" noProof="0" dirty="0"/>
              <a:t>Klik for at indsætte titel</a:t>
            </a:r>
            <a:endParaRPr lang="da-DK"/>
          </a:p>
        </p:txBody>
      </p:sp>
      <p:sp>
        <p:nvSpPr>
          <p:cNvPr id="3" name="Content Placeholder 2"/>
          <p:cNvSpPr>
            <a:spLocks noGrp="1"/>
          </p:cNvSpPr>
          <p:nvPr>
            <p:ph idx="1" hasCustomPrompt="1"/>
          </p:nvPr>
        </p:nvSpPr>
        <p:spPr/>
        <p:txBody>
          <a:bodyPr/>
          <a:lstStyle>
            <a:lvl1pPr>
              <a:defRPr/>
            </a:lvl1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8" name="Footer Placeholder 7">
            <a:extLst>
              <a:ext uri="{FF2B5EF4-FFF2-40B4-BE49-F238E27FC236}">
                <a16:creationId xmlns:a16="http://schemas.microsoft.com/office/drawing/2014/main" id="{4D0107FF-DA66-4605-966E-B852F496F2D9}"/>
              </a:ext>
            </a:extLst>
          </p:cNvPr>
          <p:cNvSpPr>
            <a:spLocks noGrp="1"/>
          </p:cNvSpPr>
          <p:nvPr>
            <p:ph type="ftr" sz="quarter" idx="11"/>
          </p:nvPr>
        </p:nvSpPr>
        <p:spPr/>
        <p:txBody>
          <a:bodyPr/>
          <a:lstStyle/>
          <a:p>
            <a:endParaRPr lang="da-DK" dirty="0"/>
          </a:p>
        </p:txBody>
      </p:sp>
      <p:sp>
        <p:nvSpPr>
          <p:cNvPr id="9" name="Slide Number Placeholder 8">
            <a:extLst>
              <a:ext uri="{FF2B5EF4-FFF2-40B4-BE49-F238E27FC236}">
                <a16:creationId xmlns:a16="http://schemas.microsoft.com/office/drawing/2014/main" id="{B31F6228-5694-40C9-A0C2-3E1913D8D88A}"/>
              </a:ext>
            </a:extLst>
          </p:cNvPr>
          <p:cNvSpPr>
            <a:spLocks noGrp="1"/>
          </p:cNvSpPr>
          <p:nvPr>
            <p:ph type="sldNum" sz="quarter" idx="12"/>
          </p:nvPr>
        </p:nvSpPr>
        <p:spPr/>
        <p:txBody>
          <a:bodyPr/>
          <a:lstStyle/>
          <a:p>
            <a:fld id="{24C8C45C-947F-4981-8B3F-4F32E973C901}" type="slidenum">
              <a:rPr lang="da-DK" smtClean="0"/>
              <a:pPr/>
              <a:t>‹#›</a:t>
            </a:fld>
            <a:endParaRPr lang="da-DK" dirty="0"/>
          </a:p>
        </p:txBody>
      </p:sp>
      <p:sp>
        <p:nvSpPr>
          <p:cNvPr id="7" name="Date Placeholder 6" hidden="1">
            <a:extLst>
              <a:ext uri="{FF2B5EF4-FFF2-40B4-BE49-F238E27FC236}">
                <a16:creationId xmlns:a16="http://schemas.microsoft.com/office/drawing/2014/main" id="{8E06CC4C-7A01-43BB-8AB2-D43757359E8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604046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el og indholdsobjekt Brand blue">
    <p:bg>
      <p:bgPr>
        <a:solidFill>
          <a:schemeClr val="accent1"/>
        </a:solidFill>
        <a:effectLst/>
      </p:bgPr>
    </p:bg>
    <p:spTree>
      <p:nvGrpSpPr>
        <p:cNvPr id="1" name=""/>
        <p:cNvGrpSpPr/>
        <p:nvPr/>
      </p:nvGrpSpPr>
      <p:grpSpPr>
        <a:xfrm>
          <a:off x="0" y="0"/>
          <a:ext cx="0" cy="0"/>
          <a:chOff x="0" y="0"/>
          <a:chExt cx="0" cy="0"/>
        </a:xfrm>
      </p:grpSpPr>
      <p:sp>
        <p:nvSpPr>
          <p:cNvPr id="11" name="Baggrund">
            <a:extLst>
              <a:ext uri="{FF2B5EF4-FFF2-40B4-BE49-F238E27FC236}">
                <a16:creationId xmlns:a16="http://schemas.microsoft.com/office/drawing/2014/main" id="{C654B2B5-C5C7-55F2-C200-D546681173F2}"/>
              </a:ext>
            </a:extLst>
          </p:cNvPr>
          <p:cNvSpPr/>
          <p:nvPr userDrawn="1"/>
        </p:nvSpPr>
        <p:spPr>
          <a:xfrm>
            <a:off x="0" y="0"/>
            <a:ext cx="12193200" cy="6861600"/>
          </a:xfrm>
          <a:prstGeom prst="rect">
            <a:avLst/>
          </a:prstGeom>
          <a:gradFill>
            <a:gsLst>
              <a:gs pos="0">
                <a:schemeClr val="accent1"/>
              </a:gs>
              <a:gs pos="100000">
                <a:srgbClr val="0064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2" name="Title 1">
            <a:extLst>
              <a:ext uri="{FF2B5EF4-FFF2-40B4-BE49-F238E27FC236}">
                <a16:creationId xmlns:a16="http://schemas.microsoft.com/office/drawing/2014/main" id="{C15D8B6B-E666-4086-1334-8EF254D65540}"/>
              </a:ext>
            </a:extLst>
          </p:cNvPr>
          <p:cNvSpPr>
            <a:spLocks noGrp="1"/>
          </p:cNvSpPr>
          <p:nvPr>
            <p:ph type="title" hasCustomPrompt="1"/>
          </p:nvPr>
        </p:nvSpPr>
        <p:spPr/>
        <p:txBody>
          <a:bodyPr/>
          <a:lstStyle>
            <a:lvl1pPr>
              <a:defRPr>
                <a:solidFill>
                  <a:schemeClr val="tx1"/>
                </a:solidFill>
              </a:defRPr>
            </a:lvl1pPr>
          </a:lstStyle>
          <a:p>
            <a:r>
              <a:rPr lang="da-DK" noProof="0" dirty="0"/>
              <a:t>Klik for at indsætte titel</a:t>
            </a:r>
            <a:endParaRPr lang="da-DK" dirty="0"/>
          </a:p>
        </p:txBody>
      </p:sp>
      <p:sp>
        <p:nvSpPr>
          <p:cNvPr id="3" name="Slide Number Placeholder 2">
            <a:extLst>
              <a:ext uri="{FF2B5EF4-FFF2-40B4-BE49-F238E27FC236}">
                <a16:creationId xmlns:a16="http://schemas.microsoft.com/office/drawing/2014/main" id="{E4DE0525-91A0-1B71-0BD8-F0E279214039}"/>
              </a:ext>
            </a:extLst>
          </p:cNvPr>
          <p:cNvSpPr>
            <a:spLocks noGrp="1"/>
          </p:cNvSpPr>
          <p:nvPr>
            <p:ph type="sldNum" sz="quarter" idx="10"/>
          </p:nvPr>
        </p:nvSpPr>
        <p:spPr/>
        <p:txBody>
          <a:bodyPr/>
          <a:lstStyle>
            <a:lvl1pPr>
              <a:defRPr>
                <a:solidFill>
                  <a:schemeClr val="tx1"/>
                </a:solidFill>
              </a:defRPr>
            </a:lvl1pPr>
          </a:lstStyle>
          <a:p>
            <a:fld id="{24C8C45C-947F-4981-8B3F-4F32E973C901}" type="slidenum">
              <a:rPr lang="da-DK" smtClean="0"/>
              <a:pPr/>
              <a:t>‹#›</a:t>
            </a:fld>
            <a:endParaRPr lang="da-DK" dirty="0"/>
          </a:p>
        </p:txBody>
      </p:sp>
      <p:sp>
        <p:nvSpPr>
          <p:cNvPr id="4" name="Date Placeholder 3">
            <a:extLst>
              <a:ext uri="{FF2B5EF4-FFF2-40B4-BE49-F238E27FC236}">
                <a16:creationId xmlns:a16="http://schemas.microsoft.com/office/drawing/2014/main" id="{4C73B726-29E0-AD70-816D-884117E9802C}"/>
              </a:ext>
            </a:extLst>
          </p:cNvPr>
          <p:cNvSpPr>
            <a:spLocks noGrp="1"/>
          </p:cNvSpPr>
          <p:nvPr>
            <p:ph type="dt" sz="half" idx="11"/>
          </p:nvPr>
        </p:nvSpPr>
        <p:spPr/>
        <p:txBody>
          <a:bodyPr/>
          <a:lstStyle/>
          <a:p>
            <a:endParaRPr lang="da-DK" dirty="0"/>
          </a:p>
        </p:txBody>
      </p:sp>
      <p:sp>
        <p:nvSpPr>
          <p:cNvPr id="5" name="Footer Placeholder 4">
            <a:extLst>
              <a:ext uri="{FF2B5EF4-FFF2-40B4-BE49-F238E27FC236}">
                <a16:creationId xmlns:a16="http://schemas.microsoft.com/office/drawing/2014/main" id="{32C579EF-D7BC-A241-B19F-FE69722A4584}"/>
              </a:ext>
            </a:extLst>
          </p:cNvPr>
          <p:cNvSpPr>
            <a:spLocks noGrp="1"/>
          </p:cNvSpPr>
          <p:nvPr>
            <p:ph type="ftr" sz="quarter" idx="12"/>
          </p:nvPr>
        </p:nvSpPr>
        <p:spPr/>
        <p:txBody>
          <a:bodyPr/>
          <a:lstStyle>
            <a:lvl1pPr>
              <a:defRPr>
                <a:solidFill>
                  <a:schemeClr val="tx1"/>
                </a:solidFill>
              </a:defRPr>
            </a:lvl1pPr>
          </a:lstStyle>
          <a:p>
            <a:endParaRPr lang="da-DK" dirty="0"/>
          </a:p>
        </p:txBody>
      </p:sp>
      <p:sp>
        <p:nvSpPr>
          <p:cNvPr id="12" name="Content Placeholder 2">
            <a:extLst>
              <a:ext uri="{FF2B5EF4-FFF2-40B4-BE49-F238E27FC236}">
                <a16:creationId xmlns:a16="http://schemas.microsoft.com/office/drawing/2014/main" id="{38998075-7FC2-F9DC-99E7-52489D72DE32}"/>
              </a:ext>
            </a:extLst>
          </p:cNvPr>
          <p:cNvSpPr>
            <a:spLocks noGrp="1"/>
          </p:cNvSpPr>
          <p:nvPr>
            <p:ph idx="1" hasCustomPrompt="1"/>
          </p:nvPr>
        </p:nvSpPr>
        <p:spPr>
          <a:xfrm>
            <a:off x="572400" y="1659599"/>
            <a:ext cx="11048400" cy="405360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vl6pPr marL="360000" indent="-360000">
              <a:buFontTx/>
              <a:buBlip>
                <a:blip r:embed="rId2">
                  <a:extLst>
                    <a:ext uri="{96DAC541-7B7A-43D3-8B79-37D633B846F1}">
                      <asvg:svgBlip xmlns:asvg="http://schemas.microsoft.com/office/drawing/2016/SVG/main" r:embed="rId3"/>
                    </a:ext>
                  </a:extLst>
                </a:blip>
              </a:buBlip>
              <a:defRPr>
                <a:solidFill>
                  <a:schemeClr val="tx1"/>
                </a:solidFill>
              </a:defRPr>
            </a:lvl6pPr>
            <a:lvl7pPr marL="720000" indent="-360000">
              <a:buFontTx/>
              <a:buBlip>
                <a:blip r:embed="rId2">
                  <a:extLst>
                    <a:ext uri="{96DAC541-7B7A-43D3-8B79-37D633B846F1}">
                      <asvg:svgBlip xmlns:asvg="http://schemas.microsoft.com/office/drawing/2016/SVG/main" r:embed="rId3"/>
                    </a:ext>
                  </a:extLst>
                </a:blip>
              </a:buBlip>
              <a:defRPr>
                <a:solidFill>
                  <a:schemeClr val="tx1"/>
                </a:solidFill>
              </a:defRPr>
            </a:lvl7pPr>
            <a:lvl8pPr marL="1080000" indent="-360000">
              <a:buFontTx/>
              <a:buBlip>
                <a:blip r:embed="rId2">
                  <a:extLst>
                    <a:ext uri="{96DAC541-7B7A-43D3-8B79-37D633B846F1}">
                      <asvg:svgBlip xmlns:asvg="http://schemas.microsoft.com/office/drawing/2016/SVG/main" r:embed="rId3"/>
                    </a:ext>
                  </a:extLst>
                </a:blip>
              </a:buBlip>
              <a:defRPr>
                <a:solidFill>
                  <a:schemeClr val="tx1"/>
                </a:solidFill>
              </a:defRPr>
            </a:lvl8pPr>
            <a:lvl9pPr marL="1440000" indent="-360000">
              <a:buFontTx/>
              <a:buBlip>
                <a:blip r:embed="rId2">
                  <a:extLst>
                    <a:ext uri="{96DAC541-7B7A-43D3-8B79-37D633B846F1}">
                      <asvg:svgBlip xmlns:asvg="http://schemas.microsoft.com/office/drawing/2016/SVG/main" r:embed="rId3"/>
                    </a:ext>
                  </a:extLst>
                </a:blip>
              </a:buBlip>
              <a:defRPr>
                <a:solidFill>
                  <a:schemeClr val="tx1"/>
                </a:solidFill>
              </a:defRPr>
            </a:lvl9pPr>
          </a:lstStyle>
          <a:p>
            <a:pPr lvl="0"/>
            <a:r>
              <a:rPr lang="da-DK" noProof="0" dirty="0"/>
              <a:t>Klik for at tilføje tekst</a:t>
            </a:r>
            <a:endParaRPr lang="da-DK"/>
          </a:p>
          <a:p>
            <a:pPr lvl="1"/>
            <a:r>
              <a:rPr lang="da-DK" noProof="0" dirty="0"/>
              <a:t>Second </a:t>
            </a:r>
            <a:r>
              <a:rPr lang="da-DK" noProof="0" dirty="0" err="1"/>
              <a:t>level</a:t>
            </a:r>
            <a:endParaRPr lang="da-DK" noProof="0" dirty="0"/>
          </a:p>
          <a:p>
            <a:pPr lvl="2"/>
            <a:r>
              <a:rPr lang="da-DK" noProof="0" dirty="0"/>
              <a:t>Third </a:t>
            </a:r>
            <a:r>
              <a:rPr lang="da-DK" noProof="0" dirty="0" err="1"/>
              <a:t>level</a:t>
            </a:r>
            <a:endParaRPr lang="da-DK" noProof="0" dirty="0"/>
          </a:p>
          <a:p>
            <a:pPr lvl="3"/>
            <a:r>
              <a:rPr lang="da-DK" noProof="0" dirty="0" err="1"/>
              <a:t>Fourth</a:t>
            </a:r>
            <a:r>
              <a:rPr lang="da-DK" noProof="0" dirty="0"/>
              <a:t> </a:t>
            </a:r>
            <a:r>
              <a:rPr lang="da-DK" noProof="0" dirty="0" err="1"/>
              <a:t>level</a:t>
            </a:r>
            <a:endParaRPr lang="da-DK" noProof="0" dirty="0"/>
          </a:p>
          <a:p>
            <a:pPr lvl="4"/>
            <a:r>
              <a:rPr lang="da-DK" noProof="0" dirty="0"/>
              <a:t>Fifth </a:t>
            </a:r>
            <a:r>
              <a:rPr lang="da-DK" noProof="0" dirty="0" err="1"/>
              <a:t>level</a:t>
            </a:r>
            <a:endParaRPr lang="da-DK" noProof="0" dirty="0"/>
          </a:p>
          <a:p>
            <a:pPr lvl="5"/>
            <a:r>
              <a:rPr lang="da-DK" noProof="0" dirty="0"/>
              <a:t>6</a:t>
            </a:r>
            <a:endParaRPr lang="da-DK"/>
          </a:p>
          <a:p>
            <a:pPr lvl="6"/>
            <a:r>
              <a:rPr lang="da-DK" noProof="0" dirty="0"/>
              <a:t>7</a:t>
            </a:r>
            <a:endParaRPr lang="da-DK"/>
          </a:p>
          <a:p>
            <a:pPr lvl="7"/>
            <a:r>
              <a:rPr lang="da-DK" noProof="0" dirty="0"/>
              <a:t>8</a:t>
            </a:r>
            <a:endParaRPr lang="da-DK"/>
          </a:p>
          <a:p>
            <a:pPr lvl="8"/>
            <a:r>
              <a:rPr lang="da-DK" noProof="0" dirty="0"/>
              <a:t>9</a:t>
            </a:r>
            <a:endParaRPr lang="da-DK"/>
          </a:p>
        </p:txBody>
      </p:sp>
      <p:cxnSp>
        <p:nvCxnSpPr>
          <p:cNvPr id="14" name="Lige forbindelse 10">
            <a:extLst>
              <a:ext uri="{FF2B5EF4-FFF2-40B4-BE49-F238E27FC236}">
                <a16:creationId xmlns:a16="http://schemas.microsoft.com/office/drawing/2014/main" id="{D7A56648-5D37-90C1-669D-1D10394DF5BC}"/>
              </a:ext>
            </a:extLst>
          </p:cNvPr>
          <p:cNvCxnSpPr>
            <a:cxnSpLocks/>
          </p:cNvCxnSpPr>
          <p:nvPr userDrawn="1"/>
        </p:nvCxnSpPr>
        <p:spPr>
          <a:xfrm>
            <a:off x="11175833" y="6062400"/>
            <a:ext cx="0" cy="2232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descr="{&quot;templafy&quot;:{&quot;id&quot;:&quot;63202e5a-edb6-4219-8510-91eb501de721&quot;}}" title="UserProfile.Street.Department_{{DocumentLanguage}}">
            <a:extLst>
              <a:ext uri="{FF2B5EF4-FFF2-40B4-BE49-F238E27FC236}">
                <a16:creationId xmlns:a16="http://schemas.microsoft.com/office/drawing/2014/main" id="{9386D98A-F579-E07A-70A0-7FAE9E43296A}"/>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IT-uddannelserne</a:t>
            </a:r>
          </a:p>
        </p:txBody>
      </p:sp>
      <p:sp>
        <p:nvSpPr>
          <p:cNvPr id="18" name="name" descr="{&quot;templafy&quot;:{&quot;id&quot;:&quot;ae1055c4-7fbd-4390-aef3-5ce6250f4228&quot;}}" title="UserProfile.Name">
            <a:extLst>
              <a:ext uri="{FF2B5EF4-FFF2-40B4-BE49-F238E27FC236}">
                <a16:creationId xmlns:a16="http://schemas.microsoft.com/office/drawing/2014/main" id="{00193E5F-06E5-34DB-4D5F-ACF31761819E}"/>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Ib Helmer Nielsen</a:t>
            </a:r>
          </a:p>
        </p:txBody>
      </p:sp>
      <p:pic>
        <p:nvPicPr>
          <p:cNvPr id="453280850" name="image" descr="{&quot;templafy&quot;:{&quot;id&quot;:&quot;257d539d-9291-4470-b344-9c5b84cd9cac&quot;}}"/>
          <p:cNvPicPr>
            <a:picLocks noChangeAspect="1"/>
          </p:cNvPicPr>
          <p:nvPr/>
        </p:nvPicPr>
        <p:blipFill>
          <a:blip r:embed="rId4"/>
          <a:stretch>
            <a:fillRect/>
          </a:stretch>
        </p:blipFill>
        <p:spPr>
          <a:xfrm>
            <a:off x="572400" y="5976000"/>
            <a:ext cx="2077258" cy="324000"/>
          </a:xfrm>
          <a:prstGeom prst="rect">
            <a:avLst/>
          </a:prstGeom>
        </p:spPr>
      </p:pic>
    </p:spTree>
    <p:extLst>
      <p:ext uri="{BB962C8B-B14F-4D97-AF65-F5344CB8AC3E}">
        <p14:creationId xmlns:p14="http://schemas.microsoft.com/office/powerpoint/2010/main" val="101815971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dholdsobjekt og billede">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1D4D144B-3196-2F0A-35D7-C14BB903A702}"/>
              </a:ext>
            </a:extLst>
          </p:cNvPr>
          <p:cNvSpPr>
            <a:spLocks noGrp="1"/>
          </p:cNvSpPr>
          <p:nvPr>
            <p:ph type="dt" sz="half" idx="16"/>
          </p:nvPr>
        </p:nvSpPr>
        <p:spPr/>
        <p:txBody>
          <a:bodyPr/>
          <a:lstStyle/>
          <a:p>
            <a:endParaRPr lang="da-DK" dirty="0"/>
          </a:p>
        </p:txBody>
      </p:sp>
      <p:sp>
        <p:nvSpPr>
          <p:cNvPr id="4" name="Picture Placeholder 3">
            <a:extLst>
              <a:ext uri="{FF2B5EF4-FFF2-40B4-BE49-F238E27FC236}">
                <a16:creationId xmlns:a16="http://schemas.microsoft.com/office/drawing/2014/main" id="{566A9033-69D9-3A56-5B86-FF7024C1F6CB}"/>
              </a:ext>
            </a:extLst>
          </p:cNvPr>
          <p:cNvSpPr>
            <a:spLocks noGrp="1"/>
          </p:cNvSpPr>
          <p:nvPr>
            <p:ph type="pic" sz="quarter" idx="14" hasCustomPrompt="1"/>
          </p:nvPr>
        </p:nvSpPr>
        <p:spPr>
          <a:xfrm>
            <a:off x="7945200" y="543600"/>
            <a:ext cx="4246800" cy="5173200"/>
          </a:xfrm>
          <a:custGeom>
            <a:avLst/>
            <a:gdLst>
              <a:gd name="connsiteX0" fmla="*/ 2586600 w 4246800"/>
              <a:gd name="connsiteY0" fmla="*/ 0 h 5173200"/>
              <a:gd name="connsiteX1" fmla="*/ 4231918 w 4246800"/>
              <a:gd name="connsiteY1" fmla="*/ 590654 h 5173200"/>
              <a:gd name="connsiteX2" fmla="*/ 4246800 w 4246800"/>
              <a:gd name="connsiteY2" fmla="*/ 604180 h 5173200"/>
              <a:gd name="connsiteX3" fmla="*/ 4246800 w 4246800"/>
              <a:gd name="connsiteY3" fmla="*/ 4569021 h 5173200"/>
              <a:gd name="connsiteX4" fmla="*/ 4231918 w 4246800"/>
              <a:gd name="connsiteY4" fmla="*/ 4582547 h 5173200"/>
              <a:gd name="connsiteX5" fmla="*/ 2586600 w 4246800"/>
              <a:gd name="connsiteY5" fmla="*/ 5173200 h 5173200"/>
              <a:gd name="connsiteX6" fmla="*/ 0 w 4246800"/>
              <a:gd name="connsiteY6" fmla="*/ 2586600 h 5173200"/>
              <a:gd name="connsiteX7" fmla="*/ 2586600 w 4246800"/>
              <a:gd name="connsiteY7" fmla="*/ 0 h 51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6800" h="5173200">
                <a:moveTo>
                  <a:pt x="2586600" y="0"/>
                </a:moveTo>
                <a:cubicBezTo>
                  <a:pt x="3211586" y="0"/>
                  <a:pt x="3784801" y="221660"/>
                  <a:pt x="4231918" y="590654"/>
                </a:cubicBezTo>
                <a:lnTo>
                  <a:pt x="4246800" y="604180"/>
                </a:lnTo>
                <a:lnTo>
                  <a:pt x="4246800" y="4569021"/>
                </a:lnTo>
                <a:lnTo>
                  <a:pt x="4231918" y="4582547"/>
                </a:lnTo>
                <a:cubicBezTo>
                  <a:pt x="3784801" y="4951540"/>
                  <a:pt x="3211586" y="5173200"/>
                  <a:pt x="2586600" y="5173200"/>
                </a:cubicBezTo>
                <a:cubicBezTo>
                  <a:pt x="1158060" y="5173200"/>
                  <a:pt x="0" y="4015140"/>
                  <a:pt x="0" y="2586600"/>
                </a:cubicBezTo>
                <a:cubicBezTo>
                  <a:pt x="0" y="1158060"/>
                  <a:pt x="1158060" y="0"/>
                  <a:pt x="2586600" y="0"/>
                </a:cubicBezTo>
                <a:close/>
              </a:path>
            </a:pathLst>
          </a:custGeom>
          <a:noFill/>
        </p:spPr>
        <p:txBody>
          <a:bodyPr wrap="square" lIns="828000" tIns="504000" rIns="216000" anchor="t" anchorCtr="0">
            <a:noAutofit/>
          </a:bodyPr>
          <a:lstStyle>
            <a:lvl1pPr marL="0" indent="0" algn="ctr">
              <a:buNone/>
              <a:defRPr sz="1600"/>
            </a:lvl1pPr>
          </a:lstStyle>
          <a:p>
            <a:r>
              <a:rPr lang="da-DK" noProof="0" dirty="0"/>
              <a:t>Klik på billederammen for at indsætte et billede – via Templafy</a:t>
            </a:r>
            <a:endParaRPr lang="da-DK"/>
          </a:p>
        </p:txBody>
      </p:sp>
      <p:sp>
        <p:nvSpPr>
          <p:cNvPr id="2" name="Title 1"/>
          <p:cNvSpPr>
            <a:spLocks noGrp="1"/>
          </p:cNvSpPr>
          <p:nvPr>
            <p:ph type="title" hasCustomPrompt="1"/>
          </p:nvPr>
        </p:nvSpPr>
        <p:spPr>
          <a:xfrm>
            <a:off x="572400" y="540000"/>
            <a:ext cx="6973200" cy="910800"/>
          </a:xfrm>
        </p:spPr>
        <p:txBody>
          <a:bodyPr/>
          <a:lstStyle/>
          <a:p>
            <a:r>
              <a:rPr lang="da-DK" noProof="0" dirty="0"/>
              <a:t>Klik for at indsætte titel</a:t>
            </a:r>
            <a:endParaRPr lang="da-DK"/>
          </a:p>
        </p:txBody>
      </p:sp>
      <p:sp>
        <p:nvSpPr>
          <p:cNvPr id="7" name="Content Placeholder 6">
            <a:extLst>
              <a:ext uri="{FF2B5EF4-FFF2-40B4-BE49-F238E27FC236}">
                <a16:creationId xmlns:a16="http://schemas.microsoft.com/office/drawing/2014/main" id="{B1F46162-0F61-4C68-AE6F-6A8FEE219E50}"/>
              </a:ext>
            </a:extLst>
          </p:cNvPr>
          <p:cNvSpPr>
            <a:spLocks noGrp="1"/>
          </p:cNvSpPr>
          <p:nvPr>
            <p:ph sz="quarter" idx="15" hasCustomPrompt="1"/>
          </p:nvPr>
        </p:nvSpPr>
        <p:spPr>
          <a:xfrm>
            <a:off x="572400" y="1659599"/>
            <a:ext cx="6973200" cy="405360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6" name="Footer Placeholder 5">
            <a:extLst>
              <a:ext uri="{FF2B5EF4-FFF2-40B4-BE49-F238E27FC236}">
                <a16:creationId xmlns:a16="http://schemas.microsoft.com/office/drawing/2014/main" id="{8A34618F-C645-7886-8557-424DFCD0DA12}"/>
              </a:ext>
            </a:extLst>
          </p:cNvPr>
          <p:cNvSpPr>
            <a:spLocks noGrp="1"/>
          </p:cNvSpPr>
          <p:nvPr>
            <p:ph type="ftr" sz="quarter" idx="17"/>
          </p:nvPr>
        </p:nvSpPr>
        <p:spPr/>
        <p:txBody>
          <a:bodyPr/>
          <a:lstStyle/>
          <a:p>
            <a:endParaRPr lang="da-DK" dirty="0"/>
          </a:p>
        </p:txBody>
      </p:sp>
      <p:sp>
        <p:nvSpPr>
          <p:cNvPr id="13" name="Slide Number Placeholder 12">
            <a:extLst>
              <a:ext uri="{FF2B5EF4-FFF2-40B4-BE49-F238E27FC236}">
                <a16:creationId xmlns:a16="http://schemas.microsoft.com/office/drawing/2014/main" id="{BB4279D1-FADA-512A-3F2D-70ED0B4DF479}"/>
              </a:ext>
            </a:extLst>
          </p:cNvPr>
          <p:cNvSpPr>
            <a:spLocks noGrp="1"/>
          </p:cNvSpPr>
          <p:nvPr>
            <p:ph type="sldNum" sz="quarter" idx="18"/>
          </p:nvPr>
        </p:nvSpPr>
        <p:spPr/>
        <p:txBody>
          <a:body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1383608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dholdsobjekt og billeder">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A6716C21-5346-0783-1F86-5E25954F41E8}"/>
              </a:ext>
            </a:extLst>
          </p:cNvPr>
          <p:cNvSpPr>
            <a:spLocks noGrp="1"/>
          </p:cNvSpPr>
          <p:nvPr>
            <p:ph type="dt" sz="half" idx="17"/>
          </p:nvPr>
        </p:nvSpPr>
        <p:spPr/>
        <p:txBody>
          <a:bodyPr/>
          <a:lstStyle/>
          <a:p>
            <a:endParaRPr lang="da-DK" dirty="0"/>
          </a:p>
        </p:txBody>
      </p:sp>
      <p:sp>
        <p:nvSpPr>
          <p:cNvPr id="4" name="Rektangel 8">
            <a:extLst>
              <a:ext uri="{FF2B5EF4-FFF2-40B4-BE49-F238E27FC236}">
                <a16:creationId xmlns:a16="http://schemas.microsoft.com/office/drawing/2014/main" id="{F72AC8EA-FB10-1471-7251-25B2BC76E4FB}"/>
              </a:ext>
            </a:extLst>
          </p:cNvPr>
          <p:cNvSpPr/>
          <p:nvPr userDrawn="1"/>
        </p:nvSpPr>
        <p:spPr>
          <a:xfrm rot="18900000">
            <a:off x="8532000" y="-1530000"/>
            <a:ext cx="3042498" cy="3042498"/>
          </a:xfrm>
          <a:custGeom>
            <a:avLst/>
            <a:gdLst>
              <a:gd name="connsiteX0" fmla="*/ 0 w 839893"/>
              <a:gd name="connsiteY0" fmla="*/ 0 h 839893"/>
              <a:gd name="connsiteX1" fmla="*/ 839893 w 839893"/>
              <a:gd name="connsiteY1" fmla="*/ 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26720 w 839893"/>
              <a:gd name="connsiteY1" fmla="*/ 40640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17121 w 839893"/>
              <a:gd name="connsiteY1" fmla="*/ 415959 h 839893"/>
              <a:gd name="connsiteX2" fmla="*/ 839893 w 839893"/>
              <a:gd name="connsiteY2" fmla="*/ 839893 h 839893"/>
              <a:gd name="connsiteX3" fmla="*/ 0 w 839893"/>
              <a:gd name="connsiteY3" fmla="*/ 839893 h 839893"/>
              <a:gd name="connsiteX4" fmla="*/ 0 w 839893"/>
              <a:gd name="connsiteY4" fmla="*/ 0 h 8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93" h="839893">
                <a:moveTo>
                  <a:pt x="0" y="0"/>
                </a:moveTo>
                <a:lnTo>
                  <a:pt x="417121" y="415959"/>
                </a:lnTo>
                <a:lnTo>
                  <a:pt x="839893" y="839893"/>
                </a:lnTo>
                <a:lnTo>
                  <a:pt x="0" y="839893"/>
                </a:lnTo>
                <a:lnTo>
                  <a:pt x="0" y="0"/>
                </a:lnTo>
                <a:close/>
              </a:path>
            </a:pathLst>
          </a:custGeom>
          <a:gradFill flip="none" rotWithShape="0">
            <a:gsLst>
              <a:gs pos="0">
                <a:schemeClr val="accent1"/>
              </a:gs>
              <a:gs pos="100000">
                <a:srgbClr val="0096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dirty="0" err="1"/>
          </a:p>
        </p:txBody>
      </p:sp>
      <p:sp>
        <p:nvSpPr>
          <p:cNvPr id="2" name="Title 1"/>
          <p:cNvSpPr>
            <a:spLocks noGrp="1"/>
          </p:cNvSpPr>
          <p:nvPr>
            <p:ph type="title" hasCustomPrompt="1"/>
          </p:nvPr>
        </p:nvSpPr>
        <p:spPr>
          <a:xfrm>
            <a:off x="572399" y="540000"/>
            <a:ext cx="5745600" cy="910800"/>
          </a:xfrm>
        </p:spPr>
        <p:txBody>
          <a:bodyPr/>
          <a:lstStyle/>
          <a:p>
            <a:r>
              <a:rPr lang="da-DK" noProof="0" dirty="0"/>
              <a:t>Klik for at indsætte titel</a:t>
            </a:r>
            <a:endParaRPr lang="da-DK"/>
          </a:p>
        </p:txBody>
      </p:sp>
      <p:sp>
        <p:nvSpPr>
          <p:cNvPr id="14" name="Content Placeholder 6">
            <a:extLst>
              <a:ext uri="{FF2B5EF4-FFF2-40B4-BE49-F238E27FC236}">
                <a16:creationId xmlns:a16="http://schemas.microsoft.com/office/drawing/2014/main" id="{7D039E4C-0343-46E8-B632-6DFF92FBF493}"/>
              </a:ext>
            </a:extLst>
          </p:cNvPr>
          <p:cNvSpPr>
            <a:spLocks noGrp="1"/>
          </p:cNvSpPr>
          <p:nvPr>
            <p:ph sz="quarter" idx="16" hasCustomPrompt="1"/>
          </p:nvPr>
        </p:nvSpPr>
        <p:spPr>
          <a:xfrm>
            <a:off x="572400" y="1658939"/>
            <a:ext cx="5745600" cy="405426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8" name="Picture Placeholder 3">
            <a:extLst>
              <a:ext uri="{FF2B5EF4-FFF2-40B4-BE49-F238E27FC236}">
                <a16:creationId xmlns:a16="http://schemas.microsoft.com/office/drawing/2014/main" id="{668E8CF5-C426-4878-8555-FDCEE19AE4AE}"/>
              </a:ext>
            </a:extLst>
          </p:cNvPr>
          <p:cNvSpPr>
            <a:spLocks noGrp="1" noChangeAspect="1"/>
          </p:cNvSpPr>
          <p:nvPr>
            <p:ph type="pic" sz="quarter" idx="14" hasCustomPrompt="1"/>
          </p:nvPr>
        </p:nvSpPr>
        <p:spPr>
          <a:xfrm>
            <a:off x="6638400" y="428400"/>
            <a:ext cx="3420000" cy="3420000"/>
          </a:xfrm>
          <a:prstGeom prst="diamond">
            <a:avLst/>
          </a:prstGeom>
          <a:noFill/>
        </p:spPr>
        <p:txBody>
          <a:bodyPr lIns="72000" tIns="0" rIns="72000" anchor="t" anchorCtr="0"/>
          <a:lstStyle>
            <a:lvl1pPr marL="0" indent="0" algn="ctr">
              <a:lnSpc>
                <a:spcPct val="100000"/>
              </a:lnSpc>
              <a:spcAft>
                <a:spcPts val="0"/>
              </a:spcAft>
              <a:buNone/>
              <a:defRPr sz="1600">
                <a:solidFill>
                  <a:schemeClr val="tx1"/>
                </a:solidFill>
              </a:defRPr>
            </a:lvl1pPr>
          </a:lstStyle>
          <a:p>
            <a:r>
              <a:rPr lang="da-DK" noProof="0" dirty="0"/>
              <a:t>Klik på billederammen for at indsætte et billede – via Templafy</a:t>
            </a:r>
            <a:endParaRPr lang="da-DK"/>
          </a:p>
        </p:txBody>
      </p:sp>
      <p:sp>
        <p:nvSpPr>
          <p:cNvPr id="16" name="Picture Placeholder 15">
            <a:extLst>
              <a:ext uri="{FF2B5EF4-FFF2-40B4-BE49-F238E27FC236}">
                <a16:creationId xmlns:a16="http://schemas.microsoft.com/office/drawing/2014/main" id="{D3CC8A7A-98C8-1554-F468-E98F3547D417}"/>
              </a:ext>
            </a:extLst>
          </p:cNvPr>
          <p:cNvSpPr>
            <a:spLocks noGrp="1" noChangeAspect="1"/>
          </p:cNvSpPr>
          <p:nvPr>
            <p:ph type="pic" sz="quarter" idx="15" hasCustomPrompt="1"/>
          </p:nvPr>
        </p:nvSpPr>
        <p:spPr>
          <a:xfrm>
            <a:off x="9205200" y="1274400"/>
            <a:ext cx="2986800" cy="3420000"/>
          </a:xfrm>
          <a:custGeom>
            <a:avLst/>
            <a:gdLst>
              <a:gd name="connsiteX0" fmla="*/ 1710000 w 2986800"/>
              <a:gd name="connsiteY0" fmla="*/ 0 h 3420000"/>
              <a:gd name="connsiteX1" fmla="*/ 2986800 w 2986800"/>
              <a:gd name="connsiteY1" fmla="*/ 1276800 h 3420000"/>
              <a:gd name="connsiteX2" fmla="*/ 2986800 w 2986800"/>
              <a:gd name="connsiteY2" fmla="*/ 2143200 h 3420000"/>
              <a:gd name="connsiteX3" fmla="*/ 1710000 w 2986800"/>
              <a:gd name="connsiteY3" fmla="*/ 3420000 h 3420000"/>
              <a:gd name="connsiteX4" fmla="*/ 0 w 2986800"/>
              <a:gd name="connsiteY4" fmla="*/ 1710000 h 34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800" h="3420000">
                <a:moveTo>
                  <a:pt x="1710000" y="0"/>
                </a:moveTo>
                <a:lnTo>
                  <a:pt x="2986800" y="1276800"/>
                </a:lnTo>
                <a:lnTo>
                  <a:pt x="2986800" y="2143200"/>
                </a:lnTo>
                <a:lnTo>
                  <a:pt x="1710000" y="3420000"/>
                </a:lnTo>
                <a:lnTo>
                  <a:pt x="0" y="1710000"/>
                </a:lnTo>
                <a:close/>
              </a:path>
            </a:pathLst>
          </a:custGeom>
          <a:noFill/>
        </p:spPr>
        <p:txBody>
          <a:bodyPr wrap="square" lIns="792000" tIns="900000" rIns="576000" anchor="t" anchorCtr="0">
            <a:noAutofit/>
          </a:bodyPr>
          <a:lstStyle>
            <a:lvl1pPr marL="0" indent="0" algn="ctr">
              <a:lnSpc>
                <a:spcPct val="100000"/>
              </a:lnSpc>
              <a:spcAft>
                <a:spcPts val="0"/>
              </a:spcAft>
              <a:buNone/>
              <a:defRPr sz="1600">
                <a:solidFill>
                  <a:schemeClr val="tx1"/>
                </a:solidFill>
              </a:defRPr>
            </a:lvl1pPr>
          </a:lstStyle>
          <a:p>
            <a:r>
              <a:rPr lang="da-DK" noProof="0" dirty="0"/>
              <a:t>Klik på billederammen for at indsætte et billede – via Templafy</a:t>
            </a:r>
            <a:endParaRPr lang="da-DK"/>
          </a:p>
        </p:txBody>
      </p:sp>
      <p:sp>
        <p:nvSpPr>
          <p:cNvPr id="6" name="Footer Placeholder 5">
            <a:extLst>
              <a:ext uri="{FF2B5EF4-FFF2-40B4-BE49-F238E27FC236}">
                <a16:creationId xmlns:a16="http://schemas.microsoft.com/office/drawing/2014/main" id="{81B57671-5B7E-1147-3A85-EA6D223444E7}"/>
              </a:ext>
            </a:extLst>
          </p:cNvPr>
          <p:cNvSpPr>
            <a:spLocks noGrp="1"/>
          </p:cNvSpPr>
          <p:nvPr>
            <p:ph type="ftr" sz="quarter" idx="18"/>
          </p:nvPr>
        </p:nvSpPr>
        <p:spPr/>
        <p:txBody>
          <a:bodyPr/>
          <a:lstStyle/>
          <a:p>
            <a:endParaRPr lang="da-DK" dirty="0"/>
          </a:p>
        </p:txBody>
      </p:sp>
      <p:sp>
        <p:nvSpPr>
          <p:cNvPr id="7" name="Slide Number Placeholder 6">
            <a:extLst>
              <a:ext uri="{FF2B5EF4-FFF2-40B4-BE49-F238E27FC236}">
                <a16:creationId xmlns:a16="http://schemas.microsoft.com/office/drawing/2014/main" id="{C25B7A54-6EA8-075F-9A1A-141360CCB583}"/>
              </a:ext>
            </a:extLst>
          </p:cNvPr>
          <p:cNvSpPr>
            <a:spLocks noGrp="1"/>
          </p:cNvSpPr>
          <p:nvPr>
            <p:ph type="sldNum" sz="quarter" idx="19"/>
          </p:nvPr>
        </p:nvSpPr>
        <p:spPr/>
        <p:txBody>
          <a:body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18289750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dholdsobjekt og 3 billeder">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12AEF02-8E83-8B44-978D-90CB6068501C}"/>
              </a:ext>
            </a:extLst>
          </p:cNvPr>
          <p:cNvSpPr>
            <a:spLocks noGrp="1"/>
          </p:cNvSpPr>
          <p:nvPr>
            <p:ph type="dt" sz="half" idx="11"/>
          </p:nvPr>
        </p:nvSpPr>
        <p:spPr/>
        <p:txBody>
          <a:bodyPr/>
          <a:lstStyle/>
          <a:p>
            <a:endParaRPr lang="da-DK" dirty="0"/>
          </a:p>
        </p:txBody>
      </p:sp>
      <p:sp>
        <p:nvSpPr>
          <p:cNvPr id="7" name="Baggrund">
            <a:extLst>
              <a:ext uri="{FF2B5EF4-FFF2-40B4-BE49-F238E27FC236}">
                <a16:creationId xmlns:a16="http://schemas.microsoft.com/office/drawing/2014/main" id="{33E21B8F-FB20-1590-E55A-48CF3B1C91A3}"/>
              </a:ext>
            </a:extLst>
          </p:cNvPr>
          <p:cNvSpPr/>
          <p:nvPr userDrawn="1"/>
        </p:nvSpPr>
        <p:spPr>
          <a:xfrm>
            <a:off x="0" y="0"/>
            <a:ext cx="12193200" cy="6858000"/>
          </a:xfrm>
          <a:prstGeom prst="rect">
            <a:avLst/>
          </a:prstGeom>
          <a:gradFill>
            <a:gsLst>
              <a:gs pos="0">
                <a:schemeClr val="accent2"/>
              </a:gs>
              <a:gs pos="3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9" name="text" descr="{&quot;templafy&quot;:{&quot;id&quot;:&quot;1203f7f8-746b-4bc2-b604-a27195c7822d&quot;}}" title="UserProfile.Street.Department_{{DocumentLanguage}}">
            <a:extLst>
              <a:ext uri="{FF2B5EF4-FFF2-40B4-BE49-F238E27FC236}">
                <a16:creationId xmlns:a16="http://schemas.microsoft.com/office/drawing/2014/main" id="{0CEB194C-5244-26C9-1E6B-2D9504D14DD1}"/>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11" name="name" descr="{&quot;templafy&quot;:{&quot;id&quot;:&quot;7ae2ba0a-c317-4c5e-8bd5-a5f10bf33928&quot;}}" title="UserProfile.Name">
            <a:extLst>
              <a:ext uri="{FF2B5EF4-FFF2-40B4-BE49-F238E27FC236}">
                <a16:creationId xmlns:a16="http://schemas.microsoft.com/office/drawing/2014/main" id="{0890BE9F-C82E-9006-F1BE-E4A824EAB0FF}"/>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297020521" name="image" descr="{&quot;templafy&quot;:{&quot;id&quot;:&quot;a1a0a307-62c3-49ed-979b-ef5f90b35991&quot;}}"/>
          <p:cNvPicPr>
            <a:picLocks noChangeAspect="1"/>
          </p:cNvPicPr>
          <p:nvPr/>
        </p:nvPicPr>
        <p:blipFill>
          <a:blip r:embed="rId2"/>
          <a:stretch>
            <a:fillRect/>
          </a:stretch>
        </p:blipFill>
        <p:spPr>
          <a:xfrm>
            <a:off x="572400" y="5976000"/>
            <a:ext cx="2102029" cy="324000"/>
          </a:xfrm>
          <a:prstGeom prst="rect">
            <a:avLst/>
          </a:prstGeom>
        </p:spPr>
      </p:pic>
      <p:sp>
        <p:nvSpPr>
          <p:cNvPr id="2" name="Title 1">
            <a:extLst>
              <a:ext uri="{FF2B5EF4-FFF2-40B4-BE49-F238E27FC236}">
                <a16:creationId xmlns:a16="http://schemas.microsoft.com/office/drawing/2014/main" id="{07531AE1-33AF-6A94-14C4-03A98992A363}"/>
              </a:ext>
            </a:extLst>
          </p:cNvPr>
          <p:cNvSpPr>
            <a:spLocks noGrp="1"/>
          </p:cNvSpPr>
          <p:nvPr>
            <p:ph type="title" hasCustomPrompt="1"/>
          </p:nvPr>
        </p:nvSpPr>
        <p:spPr/>
        <p:txBody>
          <a:bodyPr/>
          <a:lstStyle>
            <a:lvl1pPr algn="ctr">
              <a:defRPr/>
            </a:lvl1pPr>
          </a:lstStyle>
          <a:p>
            <a:r>
              <a:rPr lang="da-DK" noProof="0" dirty="0"/>
              <a:t>Klik for at indsætte titel</a:t>
            </a:r>
            <a:endParaRPr lang="da-DK" dirty="0"/>
          </a:p>
        </p:txBody>
      </p:sp>
      <p:sp>
        <p:nvSpPr>
          <p:cNvPr id="14" name="Pladsholder til tekst 12">
            <a:extLst>
              <a:ext uri="{FF2B5EF4-FFF2-40B4-BE49-F238E27FC236}">
                <a16:creationId xmlns:a16="http://schemas.microsoft.com/office/drawing/2014/main" id="{C2CB922A-3EE0-51A4-5A65-6420E3726159}"/>
              </a:ext>
            </a:extLst>
          </p:cNvPr>
          <p:cNvSpPr>
            <a:spLocks noGrp="1"/>
          </p:cNvSpPr>
          <p:nvPr>
            <p:ph type="body" sz="quarter" idx="20" hasCustomPrompt="1"/>
          </p:nvPr>
        </p:nvSpPr>
        <p:spPr>
          <a:xfrm>
            <a:off x="1058978" y="4161429"/>
            <a:ext cx="2876329" cy="1550396"/>
          </a:xfrm>
        </p:spPr>
        <p:txBody>
          <a:bodyPr/>
          <a:lstStyle>
            <a:lvl1pPr marL="0" indent="0" algn="ctr">
              <a:lnSpc>
                <a:spcPct val="99000"/>
              </a:lnSpc>
              <a:spcAft>
                <a:spcPts val="600"/>
              </a:spcAft>
              <a:buFont typeface="Arial" panose="020B0604020202020204" pitchFamily="34" charset="0"/>
              <a:buNone/>
              <a:defRPr sz="1600" b="0"/>
            </a:lvl1pPr>
            <a:lvl2pPr marL="0" indent="0" algn="ctr">
              <a:lnSpc>
                <a:spcPct val="99000"/>
              </a:lnSpc>
              <a:spcAft>
                <a:spcPts val="600"/>
              </a:spcAft>
              <a:buFontTx/>
              <a:buNone/>
              <a:defRPr sz="1600"/>
            </a:lvl2pPr>
            <a:lvl3pPr marL="0" indent="0" algn="ctr">
              <a:lnSpc>
                <a:spcPct val="99000"/>
              </a:lnSpc>
              <a:spcAft>
                <a:spcPts val="600"/>
              </a:spcAft>
              <a:buFontTx/>
              <a:buNone/>
              <a:defRPr sz="1600"/>
            </a:lvl3pPr>
            <a:lvl4pPr marL="0" indent="0" algn="ctr">
              <a:lnSpc>
                <a:spcPct val="99000"/>
              </a:lnSpc>
              <a:spcAft>
                <a:spcPts val="600"/>
              </a:spcAft>
              <a:buFontTx/>
              <a:buNone/>
              <a:defRPr sz="1600"/>
            </a:lvl4pPr>
            <a:lvl5pPr marL="0" indent="0" algn="ctr">
              <a:lnSpc>
                <a:spcPct val="99000"/>
              </a:lnSpc>
              <a:spcAft>
                <a:spcPts val="600"/>
              </a:spcAft>
              <a:buFontTx/>
              <a:buNone/>
              <a:defRPr sz="1600"/>
            </a:lvl5pPr>
            <a:lvl6pPr marL="0" indent="0" algn="ctr">
              <a:lnSpc>
                <a:spcPct val="99000"/>
              </a:lnSpc>
              <a:spcAft>
                <a:spcPts val="600"/>
              </a:spcAft>
              <a:buFontTx/>
              <a:buNone/>
              <a:defRPr sz="1600"/>
            </a:lvl6pPr>
            <a:lvl7pPr marL="0" indent="0" algn="ctr">
              <a:lnSpc>
                <a:spcPct val="99000"/>
              </a:lnSpc>
              <a:spcAft>
                <a:spcPts val="600"/>
              </a:spcAft>
              <a:buFontTx/>
              <a:buNone/>
              <a:defRPr sz="1600"/>
            </a:lvl7pPr>
            <a:lvl8pPr marL="0" indent="0" algn="ctr">
              <a:lnSpc>
                <a:spcPct val="99000"/>
              </a:lnSpc>
              <a:spcAft>
                <a:spcPts val="600"/>
              </a:spcAft>
              <a:buFontTx/>
              <a:buNone/>
              <a:defRPr sz="1600"/>
            </a:lvl8pPr>
            <a:lvl9pPr marL="0" indent="0" algn="ctr">
              <a:lnSpc>
                <a:spcPct val="99000"/>
              </a:lnSpc>
              <a:spcAft>
                <a:spcPts val="600"/>
              </a:spcAft>
              <a:buFontTx/>
              <a:buNone/>
              <a:defRPr sz="1600"/>
            </a:lvl9pPr>
          </a:lstStyle>
          <a:p>
            <a:pPr lvl="0"/>
            <a:r>
              <a:rPr lang="da-DK" noProof="0" dirty="0"/>
              <a:t>Klik og indsæt tekst</a:t>
            </a:r>
            <a:endParaRPr lang="da-DK" dirty="0"/>
          </a:p>
        </p:txBody>
      </p:sp>
      <p:sp>
        <p:nvSpPr>
          <p:cNvPr id="15" name="Pladsholder til tekst 12">
            <a:extLst>
              <a:ext uri="{FF2B5EF4-FFF2-40B4-BE49-F238E27FC236}">
                <a16:creationId xmlns:a16="http://schemas.microsoft.com/office/drawing/2014/main" id="{4D9A3233-2F47-E61E-AC8D-271B8EA4D0D2}"/>
              </a:ext>
            </a:extLst>
          </p:cNvPr>
          <p:cNvSpPr>
            <a:spLocks noGrp="1"/>
          </p:cNvSpPr>
          <p:nvPr>
            <p:ph type="body" sz="quarter" idx="21" hasCustomPrompt="1"/>
          </p:nvPr>
        </p:nvSpPr>
        <p:spPr>
          <a:xfrm>
            <a:off x="4661839" y="4161429"/>
            <a:ext cx="2876329" cy="1550396"/>
          </a:xfrm>
        </p:spPr>
        <p:txBody>
          <a:bodyPr/>
          <a:lstStyle>
            <a:lvl1pPr marL="0" indent="0" algn="ctr">
              <a:lnSpc>
                <a:spcPct val="99000"/>
              </a:lnSpc>
              <a:spcAft>
                <a:spcPts val="600"/>
              </a:spcAft>
              <a:buFont typeface="Arial" panose="020B0604020202020204" pitchFamily="34" charset="0"/>
              <a:buNone/>
              <a:defRPr sz="1600" b="0"/>
            </a:lvl1pPr>
            <a:lvl2pPr marL="0" indent="0" algn="ctr">
              <a:lnSpc>
                <a:spcPct val="99000"/>
              </a:lnSpc>
              <a:spcAft>
                <a:spcPts val="600"/>
              </a:spcAft>
              <a:buFontTx/>
              <a:buNone/>
              <a:defRPr sz="1600"/>
            </a:lvl2pPr>
            <a:lvl3pPr marL="0" indent="0" algn="ctr">
              <a:lnSpc>
                <a:spcPct val="99000"/>
              </a:lnSpc>
              <a:spcAft>
                <a:spcPts val="600"/>
              </a:spcAft>
              <a:buFontTx/>
              <a:buNone/>
              <a:defRPr sz="1600"/>
            </a:lvl3pPr>
            <a:lvl4pPr marL="0" indent="0" algn="ctr">
              <a:lnSpc>
                <a:spcPct val="99000"/>
              </a:lnSpc>
              <a:spcAft>
                <a:spcPts val="600"/>
              </a:spcAft>
              <a:buFontTx/>
              <a:buNone/>
              <a:defRPr sz="1600"/>
            </a:lvl4pPr>
            <a:lvl5pPr marL="0" indent="0" algn="ctr">
              <a:lnSpc>
                <a:spcPct val="99000"/>
              </a:lnSpc>
              <a:spcAft>
                <a:spcPts val="600"/>
              </a:spcAft>
              <a:buFontTx/>
              <a:buNone/>
              <a:defRPr sz="1600"/>
            </a:lvl5pPr>
            <a:lvl6pPr marL="0" indent="0" algn="ctr">
              <a:lnSpc>
                <a:spcPct val="99000"/>
              </a:lnSpc>
              <a:spcAft>
                <a:spcPts val="600"/>
              </a:spcAft>
              <a:buFontTx/>
              <a:buNone/>
              <a:defRPr sz="1600"/>
            </a:lvl6pPr>
            <a:lvl7pPr marL="0" indent="0" algn="ctr">
              <a:lnSpc>
                <a:spcPct val="99000"/>
              </a:lnSpc>
              <a:spcAft>
                <a:spcPts val="600"/>
              </a:spcAft>
              <a:buFontTx/>
              <a:buNone/>
              <a:defRPr sz="1600"/>
            </a:lvl7pPr>
            <a:lvl8pPr marL="0" indent="0" algn="ctr">
              <a:lnSpc>
                <a:spcPct val="99000"/>
              </a:lnSpc>
              <a:spcAft>
                <a:spcPts val="600"/>
              </a:spcAft>
              <a:buFontTx/>
              <a:buNone/>
              <a:defRPr sz="1600"/>
            </a:lvl8pPr>
            <a:lvl9pPr marL="0" indent="0" algn="ctr">
              <a:lnSpc>
                <a:spcPct val="99000"/>
              </a:lnSpc>
              <a:spcAft>
                <a:spcPts val="600"/>
              </a:spcAft>
              <a:buFontTx/>
              <a:buNone/>
              <a:defRPr sz="1600"/>
            </a:lvl9pPr>
          </a:lstStyle>
          <a:p>
            <a:pPr lvl="0"/>
            <a:r>
              <a:rPr lang="da-DK" noProof="0" dirty="0"/>
              <a:t>Klik og indsæt tekst</a:t>
            </a:r>
            <a:endParaRPr lang="da-DK" dirty="0"/>
          </a:p>
        </p:txBody>
      </p:sp>
      <p:sp>
        <p:nvSpPr>
          <p:cNvPr id="16" name="Pladsholder til tekst 12">
            <a:extLst>
              <a:ext uri="{FF2B5EF4-FFF2-40B4-BE49-F238E27FC236}">
                <a16:creationId xmlns:a16="http://schemas.microsoft.com/office/drawing/2014/main" id="{970E5DB3-DEFC-2BBC-A7FB-C9654211EFB3}"/>
              </a:ext>
            </a:extLst>
          </p:cNvPr>
          <p:cNvSpPr>
            <a:spLocks noGrp="1"/>
          </p:cNvSpPr>
          <p:nvPr>
            <p:ph type="body" sz="quarter" idx="22" hasCustomPrompt="1"/>
          </p:nvPr>
        </p:nvSpPr>
        <p:spPr>
          <a:xfrm>
            <a:off x="8264700" y="4161429"/>
            <a:ext cx="2876329" cy="1550396"/>
          </a:xfrm>
        </p:spPr>
        <p:txBody>
          <a:bodyPr/>
          <a:lstStyle>
            <a:lvl1pPr marL="0" indent="0" algn="ctr">
              <a:lnSpc>
                <a:spcPct val="99000"/>
              </a:lnSpc>
              <a:spcAft>
                <a:spcPts val="600"/>
              </a:spcAft>
              <a:buFont typeface="Arial" panose="020B0604020202020204" pitchFamily="34" charset="0"/>
              <a:buNone/>
              <a:defRPr sz="1600" b="0"/>
            </a:lvl1pPr>
            <a:lvl2pPr marL="0" indent="0" algn="ctr">
              <a:lnSpc>
                <a:spcPct val="99000"/>
              </a:lnSpc>
              <a:spcAft>
                <a:spcPts val="600"/>
              </a:spcAft>
              <a:buFontTx/>
              <a:buNone/>
              <a:defRPr sz="1600"/>
            </a:lvl2pPr>
            <a:lvl3pPr marL="0" indent="0" algn="ctr">
              <a:lnSpc>
                <a:spcPct val="99000"/>
              </a:lnSpc>
              <a:spcAft>
                <a:spcPts val="600"/>
              </a:spcAft>
              <a:buFontTx/>
              <a:buNone/>
              <a:defRPr sz="1600"/>
            </a:lvl3pPr>
            <a:lvl4pPr marL="0" indent="0" algn="ctr">
              <a:lnSpc>
                <a:spcPct val="99000"/>
              </a:lnSpc>
              <a:spcAft>
                <a:spcPts val="600"/>
              </a:spcAft>
              <a:buFontTx/>
              <a:buNone/>
              <a:defRPr sz="1600"/>
            </a:lvl4pPr>
            <a:lvl5pPr marL="0" indent="0" algn="ctr">
              <a:lnSpc>
                <a:spcPct val="99000"/>
              </a:lnSpc>
              <a:spcAft>
                <a:spcPts val="600"/>
              </a:spcAft>
              <a:buFontTx/>
              <a:buNone/>
              <a:defRPr sz="1600"/>
            </a:lvl5pPr>
            <a:lvl6pPr marL="0" indent="0" algn="ctr">
              <a:lnSpc>
                <a:spcPct val="99000"/>
              </a:lnSpc>
              <a:spcAft>
                <a:spcPts val="600"/>
              </a:spcAft>
              <a:buFontTx/>
              <a:buNone/>
              <a:defRPr sz="1600"/>
            </a:lvl6pPr>
            <a:lvl7pPr marL="0" indent="0" algn="ctr">
              <a:lnSpc>
                <a:spcPct val="99000"/>
              </a:lnSpc>
              <a:spcAft>
                <a:spcPts val="600"/>
              </a:spcAft>
              <a:buFontTx/>
              <a:buNone/>
              <a:defRPr sz="1600"/>
            </a:lvl7pPr>
            <a:lvl8pPr marL="0" indent="0" algn="ctr">
              <a:lnSpc>
                <a:spcPct val="99000"/>
              </a:lnSpc>
              <a:spcAft>
                <a:spcPts val="600"/>
              </a:spcAft>
              <a:buFontTx/>
              <a:buNone/>
              <a:defRPr sz="1600"/>
            </a:lvl8pPr>
            <a:lvl9pPr marL="0" indent="0" algn="ctr">
              <a:lnSpc>
                <a:spcPct val="99000"/>
              </a:lnSpc>
              <a:spcAft>
                <a:spcPts val="600"/>
              </a:spcAft>
              <a:buFontTx/>
              <a:buNone/>
              <a:defRPr sz="1600"/>
            </a:lvl9pPr>
          </a:lstStyle>
          <a:p>
            <a:pPr lvl="0"/>
            <a:r>
              <a:rPr lang="da-DK" noProof="0" dirty="0"/>
              <a:t>Klik og indsæt tekst</a:t>
            </a:r>
            <a:endParaRPr lang="da-DK" dirty="0"/>
          </a:p>
        </p:txBody>
      </p:sp>
      <p:sp>
        <p:nvSpPr>
          <p:cNvPr id="17" name="Pladsholder til billede 20">
            <a:extLst>
              <a:ext uri="{FF2B5EF4-FFF2-40B4-BE49-F238E27FC236}">
                <a16:creationId xmlns:a16="http://schemas.microsoft.com/office/drawing/2014/main" id="{EA6A5D12-ACAC-8128-78B0-B6EF3AF583EF}"/>
              </a:ext>
            </a:extLst>
          </p:cNvPr>
          <p:cNvSpPr>
            <a:spLocks noGrp="1"/>
          </p:cNvSpPr>
          <p:nvPr>
            <p:ph type="pic" sz="quarter" idx="23" hasCustomPrompt="1"/>
          </p:nvPr>
        </p:nvSpPr>
        <p:spPr>
          <a:xfrm>
            <a:off x="1273142" y="1566656"/>
            <a:ext cx="2448000" cy="2448000"/>
          </a:xfrm>
          <a:prstGeom prst="ellipse">
            <a:avLst/>
          </a:prstGeom>
        </p:spPr>
        <p:txBody>
          <a:bodyPr wrap="square" bIns="792000" rtlCol="0" anchor="ctr">
            <a:noAutofit/>
          </a:bodyPr>
          <a:lstStyle>
            <a:lvl1pPr marL="0" indent="0" algn="ctr">
              <a:lnSpc>
                <a:spcPct val="100000"/>
              </a:lnSpc>
              <a:spcAft>
                <a:spcPts val="0"/>
              </a:spcAft>
              <a:buNone/>
              <a:defRPr sz="1600">
                <a:solidFill>
                  <a:schemeClr val="tx1"/>
                </a:solidFill>
              </a:defRPr>
            </a:lvl1pPr>
          </a:lstStyle>
          <a:p>
            <a:pPr rtl="0"/>
            <a:r>
              <a:rPr lang="da-DK" noProof="0" dirty="0"/>
              <a:t>Klik på billederammen for at indsætte et billede – via </a:t>
            </a:r>
            <a:r>
              <a:rPr lang="da-DK" noProof="0" dirty="0" err="1"/>
              <a:t>Templafy</a:t>
            </a:r>
            <a:endParaRPr lang="da-DK" noProof="0" dirty="0"/>
          </a:p>
        </p:txBody>
      </p:sp>
      <p:sp>
        <p:nvSpPr>
          <p:cNvPr id="18" name="Pladsholder til billede 20">
            <a:extLst>
              <a:ext uri="{FF2B5EF4-FFF2-40B4-BE49-F238E27FC236}">
                <a16:creationId xmlns:a16="http://schemas.microsoft.com/office/drawing/2014/main" id="{0B139CE5-55C8-1C10-0196-493F92EC2361}"/>
              </a:ext>
            </a:extLst>
          </p:cNvPr>
          <p:cNvSpPr>
            <a:spLocks noGrp="1"/>
          </p:cNvSpPr>
          <p:nvPr>
            <p:ph type="pic" sz="quarter" idx="24" hasCustomPrompt="1"/>
          </p:nvPr>
        </p:nvSpPr>
        <p:spPr>
          <a:xfrm>
            <a:off x="4872000" y="1566656"/>
            <a:ext cx="2448000" cy="2448000"/>
          </a:xfrm>
          <a:prstGeom prst="ellipse">
            <a:avLst/>
          </a:prstGeom>
        </p:spPr>
        <p:txBody>
          <a:bodyPr wrap="square" bIns="792000" rtlCol="0" anchor="ctr">
            <a:noAutofit/>
          </a:bodyPr>
          <a:lstStyle>
            <a:lvl1pPr marL="0" indent="0" algn="ctr">
              <a:lnSpc>
                <a:spcPct val="100000"/>
              </a:lnSpc>
              <a:spcAft>
                <a:spcPts val="0"/>
              </a:spcAft>
              <a:buNone/>
              <a:defRPr sz="1600">
                <a:solidFill>
                  <a:schemeClr val="tx1"/>
                </a:solidFill>
              </a:defRPr>
            </a:lvl1pPr>
          </a:lstStyle>
          <a:p>
            <a:pPr rtl="0"/>
            <a:r>
              <a:rPr lang="da-DK" noProof="0" dirty="0"/>
              <a:t>Klik på billederammen for at indsætte et billede – via </a:t>
            </a:r>
            <a:r>
              <a:rPr lang="da-DK" noProof="0" dirty="0" err="1"/>
              <a:t>Templafy</a:t>
            </a:r>
            <a:endParaRPr lang="da-DK" noProof="0" dirty="0"/>
          </a:p>
        </p:txBody>
      </p:sp>
      <p:sp>
        <p:nvSpPr>
          <p:cNvPr id="19" name="Pladsholder til billede 20">
            <a:extLst>
              <a:ext uri="{FF2B5EF4-FFF2-40B4-BE49-F238E27FC236}">
                <a16:creationId xmlns:a16="http://schemas.microsoft.com/office/drawing/2014/main" id="{7ED589FC-F465-6CBC-D39E-4935A1D5A85B}"/>
              </a:ext>
            </a:extLst>
          </p:cNvPr>
          <p:cNvSpPr>
            <a:spLocks noGrp="1"/>
          </p:cNvSpPr>
          <p:nvPr>
            <p:ph type="pic" sz="quarter" idx="25" hasCustomPrompt="1"/>
          </p:nvPr>
        </p:nvSpPr>
        <p:spPr>
          <a:xfrm>
            <a:off x="8520740" y="1566656"/>
            <a:ext cx="2448000" cy="2448000"/>
          </a:xfrm>
          <a:prstGeom prst="ellipse">
            <a:avLst/>
          </a:prstGeom>
        </p:spPr>
        <p:txBody>
          <a:bodyPr wrap="square" bIns="792000" rtlCol="0" anchor="ctr">
            <a:noAutofit/>
          </a:bodyPr>
          <a:lstStyle>
            <a:lvl1pPr marL="0" indent="0" algn="ctr">
              <a:lnSpc>
                <a:spcPct val="100000"/>
              </a:lnSpc>
              <a:spcAft>
                <a:spcPts val="0"/>
              </a:spcAft>
              <a:buNone/>
              <a:defRPr sz="1600">
                <a:solidFill>
                  <a:schemeClr val="tx1"/>
                </a:solidFill>
              </a:defRPr>
            </a:lvl1pPr>
          </a:lstStyle>
          <a:p>
            <a:pPr rtl="0"/>
            <a:r>
              <a:rPr lang="da-DK" noProof="0" dirty="0"/>
              <a:t>Klik på billederammen for at indsætte et billede – via </a:t>
            </a:r>
            <a:r>
              <a:rPr lang="da-DK" noProof="0" dirty="0" err="1"/>
              <a:t>Templafy</a:t>
            </a:r>
            <a:endParaRPr lang="da-DK" noProof="0" dirty="0"/>
          </a:p>
        </p:txBody>
      </p:sp>
      <p:sp>
        <p:nvSpPr>
          <p:cNvPr id="3" name="Slide Number Placeholder 2">
            <a:extLst>
              <a:ext uri="{FF2B5EF4-FFF2-40B4-BE49-F238E27FC236}">
                <a16:creationId xmlns:a16="http://schemas.microsoft.com/office/drawing/2014/main" id="{2CE2E706-1325-CFE9-8DAF-BB9B1BE4DDAF}"/>
              </a:ext>
            </a:extLst>
          </p:cNvPr>
          <p:cNvSpPr>
            <a:spLocks noGrp="1"/>
          </p:cNvSpPr>
          <p:nvPr>
            <p:ph type="sldNum" sz="quarter" idx="10"/>
          </p:nvPr>
        </p:nvSpPr>
        <p:spPr/>
        <p:txBody>
          <a:bodyPr/>
          <a:lstStyle/>
          <a:p>
            <a:fld id="{24C8C45C-947F-4981-8B3F-4F32E973C901}" type="slidenum">
              <a:rPr lang="da-DK" smtClean="0"/>
              <a:pPr/>
              <a:t>‹#›</a:t>
            </a:fld>
            <a:endParaRPr lang="da-DK" dirty="0"/>
          </a:p>
        </p:txBody>
      </p:sp>
      <p:sp>
        <p:nvSpPr>
          <p:cNvPr id="5" name="Footer Placeholder 4">
            <a:extLst>
              <a:ext uri="{FF2B5EF4-FFF2-40B4-BE49-F238E27FC236}">
                <a16:creationId xmlns:a16="http://schemas.microsoft.com/office/drawing/2014/main" id="{109397C5-9BD4-B6DD-147A-19D415EE6B8D}"/>
              </a:ext>
            </a:extLst>
          </p:cNvPr>
          <p:cNvSpPr>
            <a:spLocks noGrp="1"/>
          </p:cNvSpPr>
          <p:nvPr>
            <p:ph type="ftr" sz="quarter" idx="12"/>
          </p:nvPr>
        </p:nvSpPr>
        <p:spPr/>
        <p:txBody>
          <a:bodyPr/>
          <a:lstStyle/>
          <a:p>
            <a:endParaRPr lang="da-DK" dirty="0"/>
          </a:p>
        </p:txBody>
      </p:sp>
      <p:cxnSp>
        <p:nvCxnSpPr>
          <p:cNvPr id="21" name="Lige forbindelse 12">
            <a:extLst>
              <a:ext uri="{FF2B5EF4-FFF2-40B4-BE49-F238E27FC236}">
                <a16:creationId xmlns:a16="http://schemas.microsoft.com/office/drawing/2014/main" id="{5B8C8ADC-C89A-FCE4-C17C-5072CD6EB7CA}"/>
              </a:ext>
            </a:extLst>
          </p:cNvPr>
          <p:cNvCxnSpPr>
            <a:cxnSpLocks/>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247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ver. 4">
    <p:spTree>
      <p:nvGrpSpPr>
        <p:cNvPr id="1" name=""/>
        <p:cNvGrpSpPr/>
        <p:nvPr/>
      </p:nvGrpSpPr>
      <p:grpSpPr>
        <a:xfrm>
          <a:off x="0" y="0"/>
          <a:ext cx="0" cy="0"/>
          <a:chOff x="0" y="0"/>
          <a:chExt cx="0" cy="0"/>
        </a:xfrm>
      </p:grpSpPr>
      <p:sp>
        <p:nvSpPr>
          <p:cNvPr id="17" name="Date Placeholder 3" hidden="1">
            <a:extLst>
              <a:ext uri="{FF2B5EF4-FFF2-40B4-BE49-F238E27FC236}">
                <a16:creationId xmlns:a16="http://schemas.microsoft.com/office/drawing/2014/main" id="{ECC3B2FA-4B7A-4038-8394-5F74577CB20F}"/>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8" name="Footer Placeholder 4" hidden="1">
            <a:extLst>
              <a:ext uri="{FF2B5EF4-FFF2-40B4-BE49-F238E27FC236}">
                <a16:creationId xmlns:a16="http://schemas.microsoft.com/office/drawing/2014/main" id="{38264C62-7B46-417D-A0C3-3A6CF30ECE28}"/>
              </a:ext>
            </a:extLst>
          </p:cNvPr>
          <p:cNvSpPr>
            <a:spLocks noGrp="1"/>
          </p:cNvSpPr>
          <p:nvPr>
            <p:ph type="ftr" sz="quarter" idx="3"/>
          </p:nvPr>
        </p:nvSpPr>
        <p:spPr>
          <a:xfrm>
            <a:off x="0" y="6858000"/>
            <a:ext cx="0" cy="0"/>
          </a:xfrm>
          <a:prstGeom prst="rect">
            <a:avLst/>
          </a:prstGeom>
        </p:spPr>
        <p:txBody>
          <a:bodyPr vert="horz" lIns="0" tIns="0" rIns="0" bIns="0" rtlCol="0" anchor="b" anchorCtr="0"/>
          <a:lstStyle>
            <a:lvl1pPr algn="ctr">
              <a:defRPr sz="100">
                <a:noFill/>
              </a:defRPr>
            </a:lvl1pPr>
          </a:lstStyle>
          <a:p>
            <a:endParaRPr lang="da-DK" dirty="0"/>
          </a:p>
        </p:txBody>
      </p:sp>
      <p:sp>
        <p:nvSpPr>
          <p:cNvPr id="19" name="Slide Number Placeholder 5" hidden="1">
            <a:extLst>
              <a:ext uri="{FF2B5EF4-FFF2-40B4-BE49-F238E27FC236}">
                <a16:creationId xmlns:a16="http://schemas.microsoft.com/office/drawing/2014/main" id="{514CB69D-8359-454B-942B-E38762398C9D}"/>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
        <p:nvSpPr>
          <p:cNvPr id="16" name="Background">
            <a:extLst>
              <a:ext uri="{FF2B5EF4-FFF2-40B4-BE49-F238E27FC236}">
                <a16:creationId xmlns:a16="http://schemas.microsoft.com/office/drawing/2014/main" id="{99243C33-CA81-4371-BDFA-2B24F7E623A2}"/>
              </a:ext>
            </a:extLst>
          </p:cNvPr>
          <p:cNvSpPr/>
          <p:nvPr userDrawn="1"/>
        </p:nvSpPr>
        <p:spPr>
          <a:xfrm>
            <a:off x="0" y="0"/>
            <a:ext cx="121932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8" name="Picture Placeholder 7"/>
          <p:cNvSpPr>
            <a:spLocks noGrp="1"/>
          </p:cNvSpPr>
          <p:nvPr>
            <p:ph type="pic" sz="quarter" idx="13" hasCustomPrompt="1"/>
          </p:nvPr>
        </p:nvSpPr>
        <p:spPr>
          <a:xfrm>
            <a:off x="0" y="-2"/>
            <a:ext cx="12193200" cy="5713200"/>
          </a:xfrm>
          <a:solidFill>
            <a:schemeClr val="accent3"/>
          </a:solidFill>
        </p:spPr>
        <p:txBody>
          <a:bodyPr lIns="144000" tIns="0" bIns="108000" anchor="b" anchorCtr="0"/>
          <a:lstStyle>
            <a:lvl1pPr marL="0" indent="0" algn="l">
              <a:buNone/>
              <a:defRPr sz="1600"/>
            </a:lvl1pPr>
          </a:lstStyle>
          <a:p>
            <a:r>
              <a:rPr lang="da-DK" dirty="0"/>
              <a:t>Klik på billederammen for at indsætte et billede – via Templafy</a:t>
            </a:r>
            <a:endParaRPr lang="da-DK"/>
          </a:p>
        </p:txBody>
      </p:sp>
      <p:sp>
        <p:nvSpPr>
          <p:cNvPr id="9" name="Title 1">
            <a:extLst>
              <a:ext uri="{FF2B5EF4-FFF2-40B4-BE49-F238E27FC236}">
                <a16:creationId xmlns:a16="http://schemas.microsoft.com/office/drawing/2014/main" id="{63A3E1E7-5B9C-4681-B387-649C07AEADB8}"/>
              </a:ext>
            </a:extLst>
          </p:cNvPr>
          <p:cNvSpPr>
            <a:spLocks noGrp="1"/>
          </p:cNvSpPr>
          <p:nvPr>
            <p:ph type="ctrTitle" hasCustomPrompt="1"/>
          </p:nvPr>
        </p:nvSpPr>
        <p:spPr>
          <a:xfrm>
            <a:off x="0" y="0"/>
            <a:ext cx="12193200" cy="2444400"/>
          </a:xfrm>
          <a:gradFill>
            <a:gsLst>
              <a:gs pos="0">
                <a:schemeClr val="accent1"/>
              </a:gs>
              <a:gs pos="100000">
                <a:schemeClr val="bg1">
                  <a:alpha val="0"/>
                </a:schemeClr>
              </a:gs>
              <a:gs pos="60000">
                <a:srgbClr val="0096A0">
                  <a:alpha val="80000"/>
                </a:srgbClr>
              </a:gs>
            </a:gsLst>
            <a:lin ang="5400000" scaled="0"/>
          </a:gradFill>
        </p:spPr>
        <p:txBody>
          <a:bodyPr lIns="576000" tIns="576000" rIns="576000" bIns="252000" anchor="t" anchorCtr="0"/>
          <a:lstStyle>
            <a:lvl1pPr algn="l">
              <a:lnSpc>
                <a:spcPct val="87000"/>
              </a:lnSpc>
              <a:defRPr sz="4000" b="1">
                <a:solidFill>
                  <a:schemeClr val="bg1"/>
                </a:solidFill>
              </a:defRPr>
            </a:lvl1pPr>
          </a:lstStyle>
          <a:p>
            <a:r>
              <a:rPr lang="da-DK" noProof="0" dirty="0"/>
              <a:t>Klik for at indsætte titel</a:t>
            </a:r>
            <a:endParaRPr lang="da-DK" dirty="0"/>
          </a:p>
        </p:txBody>
      </p:sp>
      <p:sp>
        <p:nvSpPr>
          <p:cNvPr id="25" name="date" descr="{&quot;templafy&quot;:{&quot;id&quot;:&quot;f6fb483f-0838-44ea-8b94-6be9d8c2e062&quot;}}" title="Form.Date">
            <a:extLst>
              <a:ext uri="{FF2B5EF4-FFF2-40B4-BE49-F238E27FC236}">
                <a16:creationId xmlns:a16="http://schemas.microsoft.com/office/drawing/2014/main" id="{3644BB6D-0E07-49AE-A599-12A9D3F03D52}"/>
              </a:ext>
            </a:extLst>
          </p:cNvPr>
          <p:cNvSpPr/>
          <p:nvPr userDrawn="1"/>
        </p:nvSpPr>
        <p:spPr>
          <a:xfrm>
            <a:off x="6110859" y="6162345"/>
            <a:ext cx="5508000"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900" b="1" noProof="0" dirty="0">
                <a:solidFill>
                  <a:schemeClr val="accent1"/>
                </a:solidFill>
              </a:rPr>
              <a:t>21. februar 2023</a:t>
            </a:r>
          </a:p>
        </p:txBody>
      </p:sp>
      <p:pic>
        <p:nvPicPr>
          <p:cNvPr id="1501470722" name="image" descr="{&quot;templafy&quot;:{&quot;id&quot;:&quot;13bdbbd5-c857-4ff0-9c23-8852eb554614&quot;}}"/>
          <p:cNvPicPr>
            <a:picLocks noChangeAspect="1"/>
          </p:cNvPicPr>
          <p:nvPr/>
        </p:nvPicPr>
        <p:blipFill>
          <a:blip r:embed="rId2"/>
          <a:stretch>
            <a:fillRect/>
          </a:stretch>
        </p:blipFill>
        <p:spPr>
          <a:xfrm>
            <a:off x="572400" y="5976000"/>
            <a:ext cx="2102029" cy="324000"/>
          </a:xfrm>
          <a:prstGeom prst="rect">
            <a:avLst/>
          </a:prstGeom>
        </p:spPr>
      </p:pic>
      <p:sp>
        <p:nvSpPr>
          <p:cNvPr id="10" name="Subtitle 2">
            <a:extLst>
              <a:ext uri="{FF2B5EF4-FFF2-40B4-BE49-F238E27FC236}">
                <a16:creationId xmlns:a16="http://schemas.microsoft.com/office/drawing/2014/main" id="{1E7F3AAC-3254-4AC9-8DD2-BF03C6451A02}"/>
              </a:ext>
            </a:extLst>
          </p:cNvPr>
          <p:cNvSpPr>
            <a:spLocks noGrp="1"/>
          </p:cNvSpPr>
          <p:nvPr>
            <p:ph type="subTitle" idx="1" hasCustomPrompt="1"/>
          </p:nvPr>
        </p:nvSpPr>
        <p:spPr>
          <a:xfrm>
            <a:off x="578416" y="1210257"/>
            <a:ext cx="8402400" cy="875354"/>
          </a:xfrm>
        </p:spPr>
        <p:txBody>
          <a:bodyPr/>
          <a:lstStyle>
            <a:lvl1pPr marL="0" indent="0" algn="l">
              <a:lnSpc>
                <a:spcPct val="100000"/>
              </a:lnSpc>
              <a:spcBef>
                <a:spcPts val="0"/>
              </a:spcBef>
              <a:spcAft>
                <a:spcPts val="0"/>
              </a:spcAft>
              <a:buFont typeface="Arial" panose="020B0604020202020204" pitchFamily="34" charset="0"/>
              <a:buChar char="​"/>
              <a:defRPr sz="2000">
                <a:solidFill>
                  <a:schemeClr val="bg1"/>
                </a:solidFill>
              </a:defRPr>
            </a:lvl1pPr>
            <a:lvl2pPr marL="0" indent="0" algn="l">
              <a:lnSpc>
                <a:spcPct val="100000"/>
              </a:lnSpc>
              <a:spcAft>
                <a:spcPts val="0"/>
              </a:spcAft>
              <a:buFont typeface="Arial" panose="020B0604020202020204" pitchFamily="34" charset="0"/>
              <a:buChar char="​"/>
              <a:defRPr sz="2000">
                <a:solidFill>
                  <a:schemeClr val="bg1"/>
                </a:solidFill>
              </a:defRPr>
            </a:lvl2pPr>
            <a:lvl3pPr marL="0" indent="0" algn="l">
              <a:lnSpc>
                <a:spcPct val="100000"/>
              </a:lnSpc>
              <a:spcAft>
                <a:spcPts val="0"/>
              </a:spcAft>
              <a:buFont typeface="Arial" panose="020B0604020202020204" pitchFamily="34" charset="0"/>
              <a:buChar char="​"/>
              <a:defRPr sz="2000">
                <a:solidFill>
                  <a:schemeClr val="bg1"/>
                </a:solidFill>
              </a:defRPr>
            </a:lvl3pPr>
            <a:lvl4pPr marL="0" indent="0" algn="l">
              <a:lnSpc>
                <a:spcPct val="100000"/>
              </a:lnSpc>
              <a:spcAft>
                <a:spcPts val="0"/>
              </a:spcAft>
              <a:buFont typeface="Arial" panose="020B0604020202020204" pitchFamily="34" charset="0"/>
              <a:buChar char="​"/>
              <a:defRPr sz="2000">
                <a:solidFill>
                  <a:schemeClr val="bg1"/>
                </a:solidFill>
              </a:defRPr>
            </a:lvl4pPr>
            <a:lvl5pPr marL="0" indent="0" algn="l">
              <a:lnSpc>
                <a:spcPct val="100000"/>
              </a:lnSpc>
              <a:spcAft>
                <a:spcPts val="0"/>
              </a:spcAft>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r>
              <a:rPr lang="da-DK" dirty="0"/>
              <a:t>Klik for at tilføje undertitel</a:t>
            </a:r>
            <a:endParaRPr lang="da-DK"/>
          </a:p>
        </p:txBody>
      </p:sp>
    </p:spTree>
    <p:extLst>
      <p:ext uri="{BB962C8B-B14F-4D97-AF65-F5344CB8AC3E}">
        <p14:creationId xmlns:p14="http://schemas.microsoft.com/office/powerpoint/2010/main" val="1485713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5EFB6B25-5517-47BA-9544-F65DF9D91BB3}"/>
              </a:ext>
            </a:extLst>
          </p:cNvPr>
          <p:cNvSpPr>
            <a:spLocks noGrp="1"/>
          </p:cNvSpPr>
          <p:nvPr>
            <p:ph type="dt" sz="half" idx="17"/>
          </p:nvPr>
        </p:nvSpPr>
        <p:spPr/>
        <p:txBody>
          <a:bodyPr/>
          <a:lstStyle/>
          <a:p>
            <a:endParaRPr lang="da-DK" dirty="0"/>
          </a:p>
        </p:txBody>
      </p:sp>
      <p:sp>
        <p:nvSpPr>
          <p:cNvPr id="8" name="Baggrund">
            <a:extLst>
              <a:ext uri="{FF2B5EF4-FFF2-40B4-BE49-F238E27FC236}">
                <a16:creationId xmlns:a16="http://schemas.microsoft.com/office/drawing/2014/main" id="{F5B71D56-32F6-F75F-2230-BB58C8841336}"/>
              </a:ext>
            </a:extLst>
          </p:cNvPr>
          <p:cNvSpPr/>
          <p:nvPr userDrawn="1"/>
        </p:nvSpPr>
        <p:spPr>
          <a:xfrm>
            <a:off x="0" y="0"/>
            <a:ext cx="12193200" cy="6858000"/>
          </a:xfrm>
          <a:prstGeom prst="rect">
            <a:avLst/>
          </a:prstGeom>
          <a:gradFill>
            <a:gsLst>
              <a:gs pos="0">
                <a:schemeClr val="accent2"/>
              </a:gs>
              <a:gs pos="3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2" name="text" descr="{&quot;templafy&quot;:{&quot;id&quot;:&quot;cc58ded2-c93a-436e-a0f5-1fa524c7bb4f&quot;}}" title="UserProfile.Street.Department_{{DocumentLanguage}}">
            <a:extLst>
              <a:ext uri="{FF2B5EF4-FFF2-40B4-BE49-F238E27FC236}">
                <a16:creationId xmlns:a16="http://schemas.microsoft.com/office/drawing/2014/main" id="{5AC49C3D-E14E-3958-62AC-EB68ED8DFB27}"/>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15" name="name" descr="{&quot;templafy&quot;:{&quot;id&quot;:&quot;e209cdaa-d2a7-4a2a-bed0-dd699c81f4fe&quot;}}" title="UserProfile.Name">
            <a:extLst>
              <a:ext uri="{FF2B5EF4-FFF2-40B4-BE49-F238E27FC236}">
                <a16:creationId xmlns:a16="http://schemas.microsoft.com/office/drawing/2014/main" id="{0105F052-5775-CF59-B1DD-2CA094F8BBFD}"/>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261729635" name="image" descr="{&quot;templafy&quot;:{&quot;id&quot;:&quot;a67b69be-5749-43d7-9354-1adf8369bdec&quot;}}"/>
          <p:cNvPicPr>
            <a:picLocks noChangeAspect="1"/>
          </p:cNvPicPr>
          <p:nvPr/>
        </p:nvPicPr>
        <p:blipFill>
          <a:blip r:embed="rId2"/>
          <a:stretch>
            <a:fillRect/>
          </a:stretch>
        </p:blipFill>
        <p:spPr>
          <a:xfrm>
            <a:off x="572400" y="5976000"/>
            <a:ext cx="2102029" cy="324000"/>
          </a:xfrm>
          <a:prstGeom prst="rect">
            <a:avLst/>
          </a:prstGeom>
        </p:spPr>
      </p:pic>
      <p:sp>
        <p:nvSpPr>
          <p:cNvPr id="10" name="Title 1"/>
          <p:cNvSpPr>
            <a:spLocks noGrp="1"/>
          </p:cNvSpPr>
          <p:nvPr>
            <p:ph type="title" hasCustomPrompt="1"/>
          </p:nvPr>
        </p:nvSpPr>
        <p:spPr>
          <a:xfrm>
            <a:off x="572399" y="540000"/>
            <a:ext cx="11048400" cy="910800"/>
          </a:xfrm>
        </p:spPr>
        <p:txBody>
          <a:bodyPr/>
          <a:lstStyle/>
          <a:p>
            <a:r>
              <a:rPr lang="da-DK" noProof="0" dirty="0"/>
              <a:t>Klik for at indsætte titel</a:t>
            </a:r>
            <a:endParaRPr lang="da-DK" dirty="0"/>
          </a:p>
        </p:txBody>
      </p:sp>
      <p:sp>
        <p:nvSpPr>
          <p:cNvPr id="3" name="Text Placeholder 2"/>
          <p:cNvSpPr>
            <a:spLocks noGrp="1"/>
          </p:cNvSpPr>
          <p:nvPr>
            <p:ph type="body" idx="1" hasCustomPrompt="1"/>
          </p:nvPr>
        </p:nvSpPr>
        <p:spPr>
          <a:xfrm>
            <a:off x="572399" y="1659600"/>
            <a:ext cx="5004000" cy="720000"/>
          </a:xfrm>
        </p:spPr>
        <p:txBody>
          <a:bodyPr anchor="t" anchorCtr="0"/>
          <a:lstStyle>
            <a:lvl1pPr marL="0" indent="0">
              <a:lnSpc>
                <a:spcPct val="100000"/>
              </a:lnSpc>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noProof="0" dirty="0"/>
              <a:t>Klik for at indsætte underoverskrift</a:t>
            </a:r>
            <a:endParaRPr lang="da-DK" dirty="0"/>
          </a:p>
        </p:txBody>
      </p:sp>
      <p:sp>
        <p:nvSpPr>
          <p:cNvPr id="5" name="Text Placeholder 4"/>
          <p:cNvSpPr>
            <a:spLocks noGrp="1"/>
          </p:cNvSpPr>
          <p:nvPr>
            <p:ph type="body" sz="quarter" idx="3" hasCustomPrompt="1"/>
          </p:nvPr>
        </p:nvSpPr>
        <p:spPr>
          <a:xfrm>
            <a:off x="6616800" y="1659600"/>
            <a:ext cx="5004000" cy="720000"/>
          </a:xfrm>
        </p:spPr>
        <p:txBody>
          <a:bodyPr anchor="t" anchorCtr="0"/>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noProof="0" dirty="0"/>
              <a:t>Klik for at indsætte underoverskrift</a:t>
            </a:r>
            <a:endParaRPr lang="da-DK" dirty="0"/>
          </a:p>
        </p:txBody>
      </p:sp>
      <p:sp>
        <p:nvSpPr>
          <p:cNvPr id="11" name="Content Placeholder 6">
            <a:extLst>
              <a:ext uri="{FF2B5EF4-FFF2-40B4-BE49-F238E27FC236}">
                <a16:creationId xmlns:a16="http://schemas.microsoft.com/office/drawing/2014/main" id="{AC3481D0-7AAF-47B5-958C-36320CF6F48E}"/>
              </a:ext>
            </a:extLst>
          </p:cNvPr>
          <p:cNvSpPr>
            <a:spLocks noGrp="1"/>
          </p:cNvSpPr>
          <p:nvPr>
            <p:ph sz="quarter" idx="15" hasCustomPrompt="1"/>
          </p:nvPr>
        </p:nvSpPr>
        <p:spPr>
          <a:xfrm>
            <a:off x="572399" y="2471351"/>
            <a:ext cx="5004000" cy="3243600"/>
          </a:xfrm>
        </p:spPr>
        <p:txBody>
          <a:body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4" name="Content Placeholder 6">
            <a:extLst>
              <a:ext uri="{FF2B5EF4-FFF2-40B4-BE49-F238E27FC236}">
                <a16:creationId xmlns:a16="http://schemas.microsoft.com/office/drawing/2014/main" id="{E20E3B41-8389-4DF2-929E-A1109467437A}"/>
              </a:ext>
            </a:extLst>
          </p:cNvPr>
          <p:cNvSpPr>
            <a:spLocks noGrp="1"/>
          </p:cNvSpPr>
          <p:nvPr>
            <p:ph sz="quarter" idx="16" hasCustomPrompt="1"/>
          </p:nvPr>
        </p:nvSpPr>
        <p:spPr>
          <a:xfrm>
            <a:off x="6616800" y="2471351"/>
            <a:ext cx="5004000" cy="3243600"/>
          </a:xfrm>
        </p:spPr>
        <p:txBody>
          <a:body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6" name="Footer Placeholder 5">
            <a:extLst>
              <a:ext uri="{FF2B5EF4-FFF2-40B4-BE49-F238E27FC236}">
                <a16:creationId xmlns:a16="http://schemas.microsoft.com/office/drawing/2014/main" id="{BA618612-A7DD-4BF7-8D55-B8B8B96AC00A}"/>
              </a:ext>
            </a:extLst>
          </p:cNvPr>
          <p:cNvSpPr>
            <a:spLocks noGrp="1"/>
          </p:cNvSpPr>
          <p:nvPr>
            <p:ph type="ftr" sz="quarter" idx="18"/>
          </p:nvPr>
        </p:nvSpPr>
        <p:spPr/>
        <p:txBody>
          <a:bodyPr/>
          <a:lstStyle/>
          <a:p>
            <a:endParaRPr lang="da-DK" dirty="0"/>
          </a:p>
        </p:txBody>
      </p:sp>
      <p:sp>
        <p:nvSpPr>
          <p:cNvPr id="7" name="Slide Number Placeholder 6">
            <a:extLst>
              <a:ext uri="{FF2B5EF4-FFF2-40B4-BE49-F238E27FC236}">
                <a16:creationId xmlns:a16="http://schemas.microsoft.com/office/drawing/2014/main" id="{71A647F5-A87B-4780-ACBA-A815C9972B24}"/>
              </a:ext>
            </a:extLst>
          </p:cNvPr>
          <p:cNvSpPr>
            <a:spLocks noGrp="1"/>
          </p:cNvSpPr>
          <p:nvPr>
            <p:ph type="sldNum" sz="quarter" idx="19"/>
          </p:nvPr>
        </p:nvSpPr>
        <p:spPr/>
        <p:txBody>
          <a:bodyPr/>
          <a:lstStyle/>
          <a:p>
            <a:fld id="{24C8C45C-947F-4981-8B3F-4F32E973C901}" type="slidenum">
              <a:rPr lang="da-DK" smtClean="0"/>
              <a:pPr/>
              <a:t>‹#›</a:t>
            </a:fld>
            <a:endParaRPr lang="da-DK" dirty="0"/>
          </a:p>
        </p:txBody>
      </p:sp>
      <p:cxnSp>
        <p:nvCxnSpPr>
          <p:cNvPr id="29" name="Lige forbindelse 12">
            <a:extLst>
              <a:ext uri="{FF2B5EF4-FFF2-40B4-BE49-F238E27FC236}">
                <a16:creationId xmlns:a16="http://schemas.microsoft.com/office/drawing/2014/main" id="{FB806C26-0DE1-C451-1458-632C00DC806A}"/>
              </a:ext>
            </a:extLst>
          </p:cNvPr>
          <p:cNvCxnSpPr>
            <a:cxnSpLocks/>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6685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dhold med billedeteks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2ED62657-E751-4424-BDAB-9DA024311749}"/>
              </a:ext>
            </a:extLst>
          </p:cNvPr>
          <p:cNvSpPr>
            <a:spLocks noGrp="1"/>
          </p:cNvSpPr>
          <p:nvPr>
            <p:ph type="dt" sz="half" idx="20"/>
          </p:nvPr>
        </p:nvSpPr>
        <p:spPr/>
        <p:txBody>
          <a:bodyPr/>
          <a:lstStyle/>
          <a:p>
            <a:endParaRPr lang="da-DK" dirty="0"/>
          </a:p>
        </p:txBody>
      </p:sp>
      <p:sp>
        <p:nvSpPr>
          <p:cNvPr id="2" name="Title 1">
            <a:extLst>
              <a:ext uri="{FF2B5EF4-FFF2-40B4-BE49-F238E27FC236}">
                <a16:creationId xmlns:a16="http://schemas.microsoft.com/office/drawing/2014/main" id="{21F2A985-0CE6-ED79-9EED-2B4C9DC49FFF}"/>
              </a:ext>
            </a:extLst>
          </p:cNvPr>
          <p:cNvSpPr>
            <a:spLocks noGrp="1"/>
          </p:cNvSpPr>
          <p:nvPr>
            <p:ph type="title" hasCustomPrompt="1"/>
          </p:nvPr>
        </p:nvSpPr>
        <p:spPr>
          <a:xfrm>
            <a:off x="572399" y="540000"/>
            <a:ext cx="5522400" cy="910800"/>
          </a:xfrm>
        </p:spPr>
        <p:txBody>
          <a:bodyPr/>
          <a:lstStyle/>
          <a:p>
            <a:r>
              <a:rPr lang="da-DK" noProof="0" dirty="0"/>
              <a:t>Klik for at indsætte titel</a:t>
            </a:r>
            <a:endParaRPr lang="da-DK" dirty="0"/>
          </a:p>
        </p:txBody>
      </p:sp>
      <p:sp>
        <p:nvSpPr>
          <p:cNvPr id="3" name="Text Placeholder 2">
            <a:extLst>
              <a:ext uri="{FF2B5EF4-FFF2-40B4-BE49-F238E27FC236}">
                <a16:creationId xmlns:a16="http://schemas.microsoft.com/office/drawing/2014/main" id="{7D13D6A2-A4E2-440E-827A-F71D64B83423}"/>
              </a:ext>
            </a:extLst>
          </p:cNvPr>
          <p:cNvSpPr>
            <a:spLocks noGrp="1"/>
          </p:cNvSpPr>
          <p:nvPr>
            <p:ph type="body" sz="quarter" idx="19" hasCustomPrompt="1"/>
          </p:nvPr>
        </p:nvSpPr>
        <p:spPr>
          <a:xfrm>
            <a:off x="571500" y="1658938"/>
            <a:ext cx="5526000" cy="4054012"/>
          </a:xfrm>
        </p:spPr>
        <p:txBody>
          <a:body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8" name="Pladsholder til indhold 7">
            <a:extLst>
              <a:ext uri="{FF2B5EF4-FFF2-40B4-BE49-F238E27FC236}">
                <a16:creationId xmlns:a16="http://schemas.microsoft.com/office/drawing/2014/main" id="{237AE34E-E747-1AA0-7FFB-19E31F2F9F8A}"/>
              </a:ext>
            </a:extLst>
          </p:cNvPr>
          <p:cNvSpPr>
            <a:spLocks noGrp="1"/>
          </p:cNvSpPr>
          <p:nvPr>
            <p:ph sz="quarter" idx="23" hasCustomPrompt="1"/>
          </p:nvPr>
        </p:nvSpPr>
        <p:spPr>
          <a:xfrm>
            <a:off x="6441440" y="551765"/>
            <a:ext cx="5160060" cy="5160060"/>
          </a:xfrm>
        </p:spPr>
        <p:txBody>
          <a:bodyPr/>
          <a:lstStyle>
            <a:lvl1pPr marL="0" indent="0">
              <a:buNone/>
              <a:defRPr/>
            </a:lvl1pPr>
          </a:lstStyle>
          <a:p>
            <a:pPr marL="0" marR="0" lvl="0" indent="0" algn="l" defTabSz="914400" rtl="0" eaLnBrk="1" fontAlgn="auto" latinLnBrk="0" hangingPunct="1">
              <a:lnSpc>
                <a:spcPct val="104000"/>
              </a:lnSpc>
              <a:spcBef>
                <a:spcPts val="0"/>
              </a:spcBef>
              <a:spcAft>
                <a:spcPts val="1417"/>
              </a:spcAft>
              <a:buClr>
                <a:srgbClr val="0096A0"/>
              </a:buClr>
              <a:buSzTx/>
              <a:buFont typeface="Verdana" panose="020B0604030504040204" pitchFamily="34" charset="0"/>
              <a:buNone/>
              <a:tabLst/>
              <a:defRPr/>
            </a:pPr>
            <a:r>
              <a:rPr lang="da-DK" noProof="0" dirty="0"/>
              <a:t>Klik på billederammen for at indsætte et billede – via </a:t>
            </a:r>
            <a:r>
              <a:rPr lang="da-DK" noProof="0" dirty="0" err="1"/>
              <a:t>Templafy</a:t>
            </a:r>
            <a:endParaRPr lang="da-DK" noProof="0" dirty="0"/>
          </a:p>
          <a:p>
            <a:pPr lvl="0"/>
            <a:endParaRPr lang="da-DK" dirty="0"/>
          </a:p>
        </p:txBody>
      </p:sp>
      <p:sp>
        <p:nvSpPr>
          <p:cNvPr id="5" name="Footer Placeholder 4">
            <a:extLst>
              <a:ext uri="{FF2B5EF4-FFF2-40B4-BE49-F238E27FC236}">
                <a16:creationId xmlns:a16="http://schemas.microsoft.com/office/drawing/2014/main" id="{13DCF248-BF34-4B80-A673-90C35961A3AA}"/>
              </a:ext>
            </a:extLst>
          </p:cNvPr>
          <p:cNvSpPr>
            <a:spLocks noGrp="1"/>
          </p:cNvSpPr>
          <p:nvPr>
            <p:ph type="ftr" sz="quarter" idx="21"/>
          </p:nvPr>
        </p:nvSpPr>
        <p:spPr/>
        <p:txBody>
          <a:bodyPr/>
          <a:lstStyle/>
          <a:p>
            <a:endParaRPr lang="da-DK" dirty="0"/>
          </a:p>
        </p:txBody>
      </p:sp>
      <p:sp>
        <p:nvSpPr>
          <p:cNvPr id="6" name="Slide Number Placeholder 5">
            <a:extLst>
              <a:ext uri="{FF2B5EF4-FFF2-40B4-BE49-F238E27FC236}">
                <a16:creationId xmlns:a16="http://schemas.microsoft.com/office/drawing/2014/main" id="{A739019E-F53B-452F-A69F-F21A31A62E87}"/>
              </a:ext>
            </a:extLst>
          </p:cNvPr>
          <p:cNvSpPr>
            <a:spLocks noGrp="1"/>
          </p:cNvSpPr>
          <p:nvPr>
            <p:ph type="sldNum" sz="quarter" idx="22"/>
          </p:nvPr>
        </p:nvSpPr>
        <p:spPr/>
        <p:txBody>
          <a:body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12908688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llede med billedtekst">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D9C6BECA-5F92-41F9-ACF1-0ACDE4EE0CF8}"/>
              </a:ext>
            </a:extLst>
          </p:cNvPr>
          <p:cNvSpPr>
            <a:spLocks noGrp="1"/>
          </p:cNvSpPr>
          <p:nvPr>
            <p:ph type="dt" sz="half" idx="16"/>
          </p:nvPr>
        </p:nvSpPr>
        <p:spPr/>
        <p:txBody>
          <a:bodyPr/>
          <a:lstStyle/>
          <a:p>
            <a:endParaRPr lang="da-DK" dirty="0"/>
          </a:p>
        </p:txBody>
      </p:sp>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0" y="0"/>
            <a:ext cx="12192000" cy="5713200"/>
          </a:xfrm>
        </p:spPr>
        <p:txBody>
          <a:bodyPr lIns="72000" tIns="72000" rIns="72000" anchor="t" anchorCtr="0"/>
          <a:lstStyle>
            <a:lvl1pPr marL="0" indent="0" algn="l">
              <a:buNone/>
              <a:defRPr sz="2000"/>
            </a:lvl1pPr>
          </a:lstStyle>
          <a:p>
            <a:r>
              <a:rPr lang="da-DK" noProof="0" dirty="0"/>
              <a:t>Klik på billederammen for at indsætte et billede – via Templafy</a:t>
            </a:r>
            <a:endParaRPr lang="da-DK"/>
          </a:p>
        </p:txBody>
      </p:sp>
      <p:sp>
        <p:nvSpPr>
          <p:cNvPr id="10" name="Pladsholder til tekst 9">
            <a:extLst>
              <a:ext uri="{FF2B5EF4-FFF2-40B4-BE49-F238E27FC236}">
                <a16:creationId xmlns:a16="http://schemas.microsoft.com/office/drawing/2014/main" id="{C7695C0F-015E-4651-B576-4F0ED589BA5E}"/>
              </a:ext>
            </a:extLst>
          </p:cNvPr>
          <p:cNvSpPr>
            <a:spLocks noGrp="1"/>
          </p:cNvSpPr>
          <p:nvPr>
            <p:ph type="body" sz="quarter" idx="15" hasCustomPrompt="1"/>
          </p:nvPr>
        </p:nvSpPr>
        <p:spPr>
          <a:xfrm>
            <a:off x="572400" y="4708800"/>
            <a:ext cx="2490840" cy="1003801"/>
          </a:xfrm>
          <a:gradFill>
            <a:gsLst>
              <a:gs pos="100000">
                <a:schemeClr val="accent1"/>
              </a:gs>
              <a:gs pos="0">
                <a:srgbClr val="0096A0"/>
              </a:gs>
            </a:gsLst>
            <a:lin ang="5400000" scaled="0"/>
          </a:gradFill>
        </p:spPr>
        <p:txBody>
          <a:bodyPr lIns="252000" tIns="252000" rIns="252000" bIns="252000" anchor="b" anchorCtr="0">
            <a:spAutoFit/>
          </a:bodyPr>
          <a:lstStyle>
            <a:lvl1pPr marL="0" indent="0">
              <a:lnSpc>
                <a:spcPct val="104000"/>
              </a:lnSpc>
              <a:spcAft>
                <a:spcPts val="0"/>
              </a:spcAft>
              <a:buFontTx/>
              <a:buNone/>
              <a:defRPr sz="1600">
                <a:solidFill>
                  <a:schemeClr val="bg1"/>
                </a:solidFill>
              </a:defRPr>
            </a:lvl1pPr>
            <a:lvl2pPr marL="360000" indent="0">
              <a:buNone/>
              <a:defRPr sz="1600">
                <a:solidFill>
                  <a:schemeClr val="bg1"/>
                </a:solidFill>
              </a:defRPr>
            </a:lvl2pPr>
            <a:lvl3pPr>
              <a:defRPr sz="1400">
                <a:solidFill>
                  <a:schemeClr val="bg1"/>
                </a:solidFill>
              </a:defRPr>
            </a:lvl3pPr>
            <a:lvl4pPr>
              <a:defRPr sz="1200">
                <a:solidFill>
                  <a:schemeClr val="bg1"/>
                </a:solidFill>
              </a:defRPr>
            </a:lvl4pPr>
            <a:lvl5pPr>
              <a:defRPr sz="1000"/>
            </a:lvl5pPr>
          </a:lstStyle>
          <a:p>
            <a:pPr lvl="0"/>
            <a:r>
              <a:rPr lang="da-DK" dirty="0"/>
              <a:t>Klik for at indsætte titel</a:t>
            </a:r>
            <a:endParaRPr lang="da-DK"/>
          </a:p>
        </p:txBody>
      </p:sp>
      <p:sp>
        <p:nvSpPr>
          <p:cNvPr id="3" name="Footer Placeholder 2">
            <a:extLst>
              <a:ext uri="{FF2B5EF4-FFF2-40B4-BE49-F238E27FC236}">
                <a16:creationId xmlns:a16="http://schemas.microsoft.com/office/drawing/2014/main" id="{489C766A-7CA5-4F7D-B7C8-B0E6121DFE56}"/>
              </a:ext>
            </a:extLst>
          </p:cNvPr>
          <p:cNvSpPr>
            <a:spLocks noGrp="1"/>
          </p:cNvSpPr>
          <p:nvPr>
            <p:ph type="ftr" sz="quarter" idx="17"/>
          </p:nvPr>
        </p:nvSpPr>
        <p:spPr/>
        <p:txBody>
          <a:bodyPr/>
          <a:lstStyle/>
          <a:p>
            <a:endParaRPr lang="da-DK" dirty="0"/>
          </a:p>
        </p:txBody>
      </p:sp>
      <p:sp>
        <p:nvSpPr>
          <p:cNvPr id="4" name="Slide Number Placeholder 3">
            <a:extLst>
              <a:ext uri="{FF2B5EF4-FFF2-40B4-BE49-F238E27FC236}">
                <a16:creationId xmlns:a16="http://schemas.microsoft.com/office/drawing/2014/main" id="{ABB922B3-B0ED-4B9F-8F6B-CB243B1D03C0}"/>
              </a:ext>
            </a:extLst>
          </p:cNvPr>
          <p:cNvSpPr>
            <a:spLocks noGrp="1"/>
          </p:cNvSpPr>
          <p:nvPr>
            <p:ph type="sldNum" sz="quarter" idx="18"/>
          </p:nvPr>
        </p:nvSpPr>
        <p:spPr/>
        <p:txBody>
          <a:body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4144127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itat">
    <p:spTree>
      <p:nvGrpSpPr>
        <p:cNvPr id="1" name=""/>
        <p:cNvGrpSpPr/>
        <p:nvPr/>
      </p:nvGrpSpPr>
      <p:grpSpPr>
        <a:xfrm>
          <a:off x="0" y="0"/>
          <a:ext cx="0" cy="0"/>
          <a:chOff x="0" y="0"/>
          <a:chExt cx="0" cy="0"/>
        </a:xfrm>
      </p:grpSpPr>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pic>
        <p:nvPicPr>
          <p:cNvPr id="3" name="Grafik">
            <a:extLst>
              <a:ext uri="{FF2B5EF4-FFF2-40B4-BE49-F238E27FC236}">
                <a16:creationId xmlns:a16="http://schemas.microsoft.com/office/drawing/2014/main" id="{99DF25C2-0BCA-ABF1-B866-9D917A7EC6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14"/>
            <a:ext cx="12192913" cy="6858514"/>
          </a:xfrm>
          <a:prstGeom prst="rect">
            <a:avLst/>
          </a:prstGeom>
          <a:solidFill>
            <a:srgbClr val="0046AD"/>
          </a:solidFill>
        </p:spPr>
      </p:pic>
      <p:sp>
        <p:nvSpPr>
          <p:cNvPr id="13" name="Citat tegn">
            <a:extLst>
              <a:ext uri="{FF2B5EF4-FFF2-40B4-BE49-F238E27FC236}">
                <a16:creationId xmlns:a16="http://schemas.microsoft.com/office/drawing/2014/main" id="{3C6CD8A6-79D8-40B1-9974-FB9D3ED05BF4}"/>
              </a:ext>
            </a:extLst>
          </p:cNvPr>
          <p:cNvSpPr txBox="1"/>
          <p:nvPr userDrawn="1"/>
        </p:nvSpPr>
        <p:spPr>
          <a:xfrm rot="10800000">
            <a:off x="578174" y="576471"/>
            <a:ext cx="803797" cy="743397"/>
          </a:xfrm>
          <a:custGeom>
            <a:avLst/>
            <a:gdLst/>
            <a:ahLst/>
            <a:cxnLst/>
            <a:rect l="l" t="t" r="r" b="b"/>
            <a:pathLst>
              <a:path w="803797" h="743397">
                <a:moveTo>
                  <a:pt x="68144" y="743396"/>
                </a:moveTo>
                <a:lnTo>
                  <a:pt x="0" y="633436"/>
                </a:lnTo>
                <a:cubicBezTo>
                  <a:pt x="55754" y="610721"/>
                  <a:pt x="97312" y="574842"/>
                  <a:pt x="124673" y="525798"/>
                </a:cubicBezTo>
                <a:cubicBezTo>
                  <a:pt x="152035" y="476755"/>
                  <a:pt x="167264" y="409384"/>
                  <a:pt x="170361" y="323687"/>
                </a:cubicBezTo>
                <a:lnTo>
                  <a:pt x="24779" y="323687"/>
                </a:lnTo>
                <a:lnTo>
                  <a:pt x="24779" y="0"/>
                </a:lnTo>
                <a:lnTo>
                  <a:pt x="323687" y="0"/>
                </a:lnTo>
                <a:lnTo>
                  <a:pt x="323687" y="255542"/>
                </a:lnTo>
                <a:cubicBezTo>
                  <a:pt x="323687" y="393897"/>
                  <a:pt x="307683" y="493533"/>
                  <a:pt x="275676" y="554450"/>
                </a:cubicBezTo>
                <a:cubicBezTo>
                  <a:pt x="231278" y="638082"/>
                  <a:pt x="162101" y="701064"/>
                  <a:pt x="68144" y="743396"/>
                </a:cubicBezTo>
                <a:close/>
                <a:moveTo>
                  <a:pt x="548255" y="743397"/>
                </a:moveTo>
                <a:lnTo>
                  <a:pt x="480110" y="633436"/>
                </a:lnTo>
                <a:cubicBezTo>
                  <a:pt x="535865" y="610721"/>
                  <a:pt x="577423" y="574842"/>
                  <a:pt x="604784" y="525798"/>
                </a:cubicBezTo>
                <a:cubicBezTo>
                  <a:pt x="632145" y="476755"/>
                  <a:pt x="647374" y="409385"/>
                  <a:pt x="650472" y="323687"/>
                </a:cubicBezTo>
                <a:lnTo>
                  <a:pt x="504890" y="323687"/>
                </a:lnTo>
                <a:lnTo>
                  <a:pt x="504890" y="0"/>
                </a:lnTo>
                <a:lnTo>
                  <a:pt x="803797" y="0"/>
                </a:lnTo>
                <a:lnTo>
                  <a:pt x="803797" y="255543"/>
                </a:lnTo>
                <a:cubicBezTo>
                  <a:pt x="803797" y="393897"/>
                  <a:pt x="787793" y="493533"/>
                  <a:pt x="755786" y="554450"/>
                </a:cubicBezTo>
                <a:cubicBezTo>
                  <a:pt x="711389" y="638082"/>
                  <a:pt x="642212" y="701064"/>
                  <a:pt x="548255" y="743397"/>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indent="0" algn="l">
              <a:lnSpc>
                <a:spcPct val="95000"/>
              </a:lnSpc>
              <a:spcAft>
                <a:spcPts val="1417"/>
              </a:spcAft>
              <a:buClr>
                <a:schemeClr val="tx2"/>
              </a:buClr>
              <a:buFont typeface="Verdana" panose="020B0604030504040204" pitchFamily="34" charset="0"/>
              <a:buNone/>
            </a:pPr>
            <a:endParaRPr lang="da-DK" sz="25000" dirty="0">
              <a:solidFill>
                <a:schemeClr val="accent2"/>
              </a:solidFill>
            </a:endParaRPr>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1797050" y="800418"/>
            <a:ext cx="8352000" cy="4911407"/>
          </a:xfrm>
        </p:spPr>
        <p:txBody>
          <a:bodyPr/>
          <a:lstStyle>
            <a:lvl1pPr marL="0" indent="0">
              <a:lnSpc>
                <a:spcPct val="92000"/>
              </a:lnSpc>
              <a:spcAft>
                <a:spcPts val="2400"/>
              </a:spcAft>
              <a:buClrTx/>
              <a:buFont typeface="Arial" panose="020B0604020202020204" pitchFamily="34" charset="0"/>
              <a:buChar char="​"/>
              <a:defRPr sz="3600" b="0">
                <a:solidFill>
                  <a:schemeClr val="bg1"/>
                </a:solidFill>
              </a:defRPr>
            </a:lvl1pPr>
            <a:lvl2pPr marL="0" indent="0">
              <a:lnSpc>
                <a:spcPct val="104000"/>
              </a:lnSpc>
              <a:spcAft>
                <a:spcPts val="0"/>
              </a:spcAft>
              <a:buClrTx/>
              <a:buFont typeface="Arial" panose="020B0604020202020204" pitchFamily="34" charset="0"/>
              <a:buChar char="​"/>
              <a:defRPr sz="1600">
                <a:solidFill>
                  <a:schemeClr val="bg1"/>
                </a:solidFill>
              </a:defRPr>
            </a:lvl2pPr>
            <a:lvl3pPr marL="0" indent="0">
              <a:lnSpc>
                <a:spcPct val="104000"/>
              </a:lnSpc>
              <a:spcAft>
                <a:spcPts val="0"/>
              </a:spcAft>
              <a:buClrTx/>
              <a:buFont typeface="Arial" panose="020B0604020202020204" pitchFamily="34" charset="0"/>
              <a:buChar char="​"/>
              <a:defRPr sz="1600">
                <a:solidFill>
                  <a:schemeClr val="bg1"/>
                </a:solidFill>
              </a:defRPr>
            </a:lvl3pPr>
            <a:lvl4pPr marL="0" indent="0">
              <a:lnSpc>
                <a:spcPct val="104000"/>
              </a:lnSpc>
              <a:spcAft>
                <a:spcPts val="0"/>
              </a:spcAft>
              <a:buClrTx/>
              <a:buFont typeface="Arial" panose="020B0604020202020204" pitchFamily="34" charset="0"/>
              <a:buChar char="​"/>
              <a:defRPr sz="1600">
                <a:solidFill>
                  <a:schemeClr val="bg1"/>
                </a:solidFill>
              </a:defRPr>
            </a:lvl4pPr>
            <a:lvl5pPr marL="0" indent="0">
              <a:lnSpc>
                <a:spcPct val="104000"/>
              </a:lnSpc>
              <a:spcAft>
                <a:spcPts val="0"/>
              </a:spcAft>
              <a:buClrTx/>
              <a:buFont typeface="Arial" panose="020B0604020202020204" pitchFamily="34" charset="0"/>
              <a:buChar char="​"/>
              <a:defRPr sz="1600">
                <a:solidFill>
                  <a:schemeClr val="bg1"/>
                </a:solidFill>
              </a:defRPr>
            </a:lvl5pPr>
            <a:lvl6pPr marL="0" indent="0">
              <a:lnSpc>
                <a:spcPct val="104000"/>
              </a:lnSpc>
              <a:spcAft>
                <a:spcPts val="0"/>
              </a:spcAft>
              <a:buFont typeface="Arial" panose="020B0604020202020204" pitchFamily="34" charset="0"/>
              <a:buChar char="​"/>
              <a:defRPr sz="1600">
                <a:solidFill>
                  <a:schemeClr val="bg1"/>
                </a:solidFill>
              </a:defRPr>
            </a:lvl6pPr>
            <a:lvl7pPr marL="0" indent="0">
              <a:lnSpc>
                <a:spcPct val="104000"/>
              </a:lnSpc>
              <a:spcAft>
                <a:spcPts val="0"/>
              </a:spcAft>
              <a:buFont typeface="Arial" panose="020B0604020202020204" pitchFamily="34" charset="0"/>
              <a:buChar char="​"/>
              <a:defRPr sz="1600">
                <a:solidFill>
                  <a:schemeClr val="bg1"/>
                </a:solidFill>
              </a:defRPr>
            </a:lvl7pPr>
            <a:lvl8pPr marL="0" indent="0">
              <a:lnSpc>
                <a:spcPct val="104000"/>
              </a:lnSpc>
              <a:spcAft>
                <a:spcPts val="0"/>
              </a:spcAft>
              <a:buFont typeface="Arial" panose="020B0604020202020204" pitchFamily="34" charset="0"/>
              <a:buChar char="​"/>
              <a:defRPr sz="1600">
                <a:solidFill>
                  <a:schemeClr val="bg1"/>
                </a:solidFill>
              </a:defRPr>
            </a:lvl8pPr>
            <a:lvl9pPr marL="0" indent="0">
              <a:lnSpc>
                <a:spcPct val="104000"/>
              </a:lnSpc>
              <a:spcAft>
                <a:spcPts val="0"/>
              </a:spcAft>
              <a:buFont typeface="Arial" panose="020B0604020202020204" pitchFamily="34" charset="0"/>
              <a:buChar char="​"/>
              <a:defRPr sz="1600">
                <a:solidFill>
                  <a:schemeClr val="bg1"/>
                </a:solidFill>
              </a:defRPr>
            </a:lvl9pPr>
          </a:lstStyle>
          <a:p>
            <a:pPr lvl="0"/>
            <a:r>
              <a:rPr lang="da-DK" dirty="0"/>
              <a:t>Klik og indsæt tekst                              Klik ENTER og TAB for at kunne skrive navn i 16 pkt.</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25" name="text" descr="{&quot;templafy&quot;:{&quot;id&quot;:&quot;944e11a7-f23a-44a6-b26a-2b11fd51ca90&quot;}}" title="UserProfile.Street.Department_{{DocumentLanguage}}">
            <a:extLst>
              <a:ext uri="{FF2B5EF4-FFF2-40B4-BE49-F238E27FC236}">
                <a16:creationId xmlns:a16="http://schemas.microsoft.com/office/drawing/2014/main" id="{4CE5DE65-F7A4-44AE-955F-A78832607FF1}"/>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6" name="name" descr="{&quot;templafy&quot;:{&quot;id&quot;:&quot;d780e9b5-9be5-4533-b2fe-28554293e258&quot;}}" title="UserProfile.Name">
            <a:extLst>
              <a:ext uri="{FF2B5EF4-FFF2-40B4-BE49-F238E27FC236}">
                <a16:creationId xmlns:a16="http://schemas.microsoft.com/office/drawing/2014/main" id="{4A503413-F912-448F-B0A3-0C7A5992723D}"/>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Ib Helmer Nielsen</a:t>
            </a:r>
          </a:p>
        </p:txBody>
      </p:sp>
      <p:pic>
        <p:nvPicPr>
          <p:cNvPr id="339960568" name="image" descr="{&quot;templafy&quot;:{&quot;id&quot;:&quot;69a504b1-ca82-45da-ad22-be4172fe5e7b&quot;}}"/>
          <p:cNvPicPr>
            <a:picLocks noChangeAspect="1"/>
          </p:cNvPicPr>
          <p:nvPr/>
        </p:nvPicPr>
        <p:blipFill>
          <a:blip r:embed="rId3"/>
          <a:stretch>
            <a:fillRect/>
          </a:stretch>
        </p:blipFill>
        <p:spPr>
          <a:xfrm>
            <a:off x="572400" y="5976000"/>
            <a:ext cx="2077258" cy="324000"/>
          </a:xfrm>
          <a:prstGeom prst="rect">
            <a:avLst/>
          </a:prstGeom>
        </p:spPr>
      </p:pic>
      <p:cxnSp>
        <p:nvCxnSpPr>
          <p:cNvPr id="20" name="Lige forbindelse 19">
            <a:extLst>
              <a:ext uri="{FF2B5EF4-FFF2-40B4-BE49-F238E27FC236}">
                <a16:creationId xmlns:a16="http://schemas.microsoft.com/office/drawing/2014/main" id="{B8E6613F-4DA3-4A3D-A327-75A5674427D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07811611-E8EB-468F-B4DA-CFAE519B1BF5}"/>
              </a:ext>
            </a:extLst>
          </p:cNvPr>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bg1"/>
                </a:solidFill>
              </a:defRPr>
            </a:lvl1pPr>
          </a:lstStyle>
          <a:p>
            <a:fld id="{24C8C45C-947F-4981-8B3F-4F32E973C901}" type="slidenum">
              <a:rPr lang="da-DK" smtClean="0"/>
              <a:pPr/>
              <a:t>‹#›</a:t>
            </a:fld>
            <a:endParaRPr lang="da-DK" dirty="0"/>
          </a:p>
        </p:txBody>
      </p:sp>
      <p:sp>
        <p:nvSpPr>
          <p:cNvPr id="18" name="Pladsholder til sidefod 17">
            <a:extLst>
              <a:ext uri="{FF2B5EF4-FFF2-40B4-BE49-F238E27FC236}">
                <a16:creationId xmlns:a16="http://schemas.microsoft.com/office/drawing/2014/main" id="{114B76EA-00CA-49C3-BDB9-BB9265E6917D}"/>
              </a:ext>
            </a:extLst>
          </p:cNvPr>
          <p:cNvSpPr>
            <a:spLocks noGrp="1"/>
          </p:cNvSpPr>
          <p:nvPr>
            <p:ph type="ftr" sz="quarter" idx="15"/>
          </p:nvPr>
        </p:nvSpPr>
        <p:spPr/>
        <p:txBody>
          <a:bodyPr/>
          <a:lstStyle>
            <a:lvl1pPr>
              <a:defRPr>
                <a:solidFill>
                  <a:schemeClr val="bg1"/>
                </a:solidFill>
              </a:defRPr>
            </a:lvl1pPr>
          </a:lstStyle>
          <a:p>
            <a:endParaRPr lang="da-DK" dirty="0"/>
          </a:p>
        </p:txBody>
      </p:sp>
    </p:spTree>
    <p:extLst>
      <p:ext uri="{BB962C8B-B14F-4D97-AF65-F5344CB8AC3E}">
        <p14:creationId xmlns:p14="http://schemas.microsoft.com/office/powerpoint/2010/main" val="2284825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itat med billede">
    <p:spTree>
      <p:nvGrpSpPr>
        <p:cNvPr id="1" name=""/>
        <p:cNvGrpSpPr/>
        <p:nvPr/>
      </p:nvGrpSpPr>
      <p:grpSpPr>
        <a:xfrm>
          <a:off x="0" y="0"/>
          <a:ext cx="0" cy="0"/>
          <a:chOff x="0" y="0"/>
          <a:chExt cx="0" cy="0"/>
        </a:xfrm>
      </p:grpSpPr>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sp>
        <p:nvSpPr>
          <p:cNvPr id="6" name="Baggrund">
            <a:extLst>
              <a:ext uri="{FF2B5EF4-FFF2-40B4-BE49-F238E27FC236}">
                <a16:creationId xmlns:a16="http://schemas.microsoft.com/office/drawing/2014/main" id="{F77FE67A-798B-5975-A96F-498A127EF46A}"/>
              </a:ext>
            </a:extLst>
          </p:cNvPr>
          <p:cNvSpPr/>
          <p:nvPr userDrawn="1"/>
        </p:nvSpPr>
        <p:spPr>
          <a:xfrm>
            <a:off x="0" y="0"/>
            <a:ext cx="12193200" cy="6858000"/>
          </a:xfrm>
          <a:prstGeom prst="rect">
            <a:avLst/>
          </a:prstGeom>
          <a:gradFill>
            <a:gsLst>
              <a:gs pos="0">
                <a:schemeClr val="accent2"/>
              </a:gs>
              <a:gs pos="47000">
                <a:schemeClr val="bg1"/>
              </a:gs>
              <a:gs pos="2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30" name="text" descr="{&quot;templafy&quot;:{&quot;id&quot;:&quot;8d28e855-f202-419a-a91d-b5d6a4bdb8ca&quot;}}" title="UserProfile.Street.Department_{{DocumentLanguage}}">
            <a:extLst>
              <a:ext uri="{FF2B5EF4-FFF2-40B4-BE49-F238E27FC236}">
                <a16:creationId xmlns:a16="http://schemas.microsoft.com/office/drawing/2014/main" id="{D99ADD34-3FD0-4A92-910F-B4A830D4042B}"/>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31" name="name" descr="{&quot;templafy&quot;:{&quot;id&quot;:&quot;1821e1a4-21bf-48bd-96ae-b9aa4ec65916&quot;}}" title="UserProfile.Name">
            <a:extLst>
              <a:ext uri="{FF2B5EF4-FFF2-40B4-BE49-F238E27FC236}">
                <a16:creationId xmlns:a16="http://schemas.microsoft.com/office/drawing/2014/main" id="{8F9247F2-D5C5-4930-9DB9-72E6E08AABD0}"/>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863613721" name="image" descr="{&quot;templafy&quot;:{&quot;id&quot;:&quot;55a830d2-4e01-4be2-bb8e-2421ddd4a784&quot;}}"/>
          <p:cNvPicPr>
            <a:picLocks noChangeAspect="1"/>
          </p:cNvPicPr>
          <p:nvPr/>
        </p:nvPicPr>
        <p:blipFill>
          <a:blip r:embed="rId2"/>
          <a:stretch>
            <a:fillRect/>
          </a:stretch>
        </p:blipFill>
        <p:spPr>
          <a:xfrm>
            <a:off x="572400" y="5976000"/>
            <a:ext cx="2102029" cy="324000"/>
          </a:xfrm>
          <a:prstGeom prst="rect">
            <a:avLst/>
          </a:prstGeom>
        </p:spPr>
      </p:pic>
      <p:sp>
        <p:nvSpPr>
          <p:cNvPr id="3" name="Citat tegn">
            <a:extLst>
              <a:ext uri="{FF2B5EF4-FFF2-40B4-BE49-F238E27FC236}">
                <a16:creationId xmlns:a16="http://schemas.microsoft.com/office/drawing/2014/main" id="{738DAA79-BFE1-8B06-DEAB-7DAC76F05B7D}"/>
              </a:ext>
            </a:extLst>
          </p:cNvPr>
          <p:cNvSpPr txBox="1"/>
          <p:nvPr userDrawn="1"/>
        </p:nvSpPr>
        <p:spPr>
          <a:xfrm rot="10800000">
            <a:off x="578174" y="576471"/>
            <a:ext cx="803797" cy="743397"/>
          </a:xfrm>
          <a:custGeom>
            <a:avLst/>
            <a:gdLst/>
            <a:ahLst/>
            <a:cxnLst/>
            <a:rect l="l" t="t" r="r" b="b"/>
            <a:pathLst>
              <a:path w="803797" h="743397">
                <a:moveTo>
                  <a:pt x="68144" y="743396"/>
                </a:moveTo>
                <a:lnTo>
                  <a:pt x="0" y="633436"/>
                </a:lnTo>
                <a:cubicBezTo>
                  <a:pt x="55754" y="610721"/>
                  <a:pt x="97312" y="574842"/>
                  <a:pt x="124673" y="525798"/>
                </a:cubicBezTo>
                <a:cubicBezTo>
                  <a:pt x="152035" y="476755"/>
                  <a:pt x="167264" y="409384"/>
                  <a:pt x="170361" y="323687"/>
                </a:cubicBezTo>
                <a:lnTo>
                  <a:pt x="24779" y="323687"/>
                </a:lnTo>
                <a:lnTo>
                  <a:pt x="24779" y="0"/>
                </a:lnTo>
                <a:lnTo>
                  <a:pt x="323687" y="0"/>
                </a:lnTo>
                <a:lnTo>
                  <a:pt x="323687" y="255542"/>
                </a:lnTo>
                <a:cubicBezTo>
                  <a:pt x="323687" y="393897"/>
                  <a:pt x="307683" y="493533"/>
                  <a:pt x="275676" y="554450"/>
                </a:cubicBezTo>
                <a:cubicBezTo>
                  <a:pt x="231278" y="638082"/>
                  <a:pt x="162101" y="701064"/>
                  <a:pt x="68144" y="743396"/>
                </a:cubicBezTo>
                <a:close/>
                <a:moveTo>
                  <a:pt x="548255" y="743397"/>
                </a:moveTo>
                <a:lnTo>
                  <a:pt x="480110" y="633436"/>
                </a:lnTo>
                <a:cubicBezTo>
                  <a:pt x="535865" y="610721"/>
                  <a:pt x="577423" y="574842"/>
                  <a:pt x="604784" y="525798"/>
                </a:cubicBezTo>
                <a:cubicBezTo>
                  <a:pt x="632145" y="476755"/>
                  <a:pt x="647374" y="409385"/>
                  <a:pt x="650472" y="323687"/>
                </a:cubicBezTo>
                <a:lnTo>
                  <a:pt x="504890" y="323687"/>
                </a:lnTo>
                <a:lnTo>
                  <a:pt x="504890" y="0"/>
                </a:lnTo>
                <a:lnTo>
                  <a:pt x="803797" y="0"/>
                </a:lnTo>
                <a:lnTo>
                  <a:pt x="803797" y="255543"/>
                </a:lnTo>
                <a:cubicBezTo>
                  <a:pt x="803797" y="393897"/>
                  <a:pt x="787793" y="493533"/>
                  <a:pt x="755786" y="554450"/>
                </a:cubicBezTo>
                <a:cubicBezTo>
                  <a:pt x="711389" y="638082"/>
                  <a:pt x="642212" y="701064"/>
                  <a:pt x="548255" y="743397"/>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indent="0" algn="l">
              <a:lnSpc>
                <a:spcPct val="95000"/>
              </a:lnSpc>
              <a:spcAft>
                <a:spcPts val="1417"/>
              </a:spcAft>
              <a:buClr>
                <a:schemeClr val="tx2"/>
              </a:buClr>
              <a:buFont typeface="Verdana" panose="020B0604030504040204" pitchFamily="34" charset="0"/>
              <a:buNone/>
            </a:pPr>
            <a:endParaRPr lang="da-DK" sz="25000" dirty="0">
              <a:solidFill>
                <a:schemeClr val="accent2"/>
              </a:solidFill>
            </a:endParaRPr>
          </a:p>
        </p:txBody>
      </p:sp>
      <p:sp>
        <p:nvSpPr>
          <p:cNvPr id="9" name="Rektangel 8">
            <a:extLst>
              <a:ext uri="{FF2B5EF4-FFF2-40B4-BE49-F238E27FC236}">
                <a16:creationId xmlns:a16="http://schemas.microsoft.com/office/drawing/2014/main" id="{9DFFE7E2-7676-2A1E-02D0-D41088639E90}"/>
              </a:ext>
            </a:extLst>
          </p:cNvPr>
          <p:cNvSpPr/>
          <p:nvPr userDrawn="1"/>
        </p:nvSpPr>
        <p:spPr>
          <a:xfrm rot="18900000">
            <a:off x="8494748" y="-879278"/>
            <a:ext cx="1755113" cy="1755113"/>
          </a:xfrm>
          <a:custGeom>
            <a:avLst/>
            <a:gdLst>
              <a:gd name="connsiteX0" fmla="*/ 0 w 839893"/>
              <a:gd name="connsiteY0" fmla="*/ 0 h 839893"/>
              <a:gd name="connsiteX1" fmla="*/ 839893 w 839893"/>
              <a:gd name="connsiteY1" fmla="*/ 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26720 w 839893"/>
              <a:gd name="connsiteY1" fmla="*/ 406400 h 839893"/>
              <a:gd name="connsiteX2" fmla="*/ 839893 w 839893"/>
              <a:gd name="connsiteY2" fmla="*/ 839893 h 839893"/>
              <a:gd name="connsiteX3" fmla="*/ 0 w 839893"/>
              <a:gd name="connsiteY3" fmla="*/ 839893 h 839893"/>
              <a:gd name="connsiteX4" fmla="*/ 0 w 839893"/>
              <a:gd name="connsiteY4" fmla="*/ 0 h 839893"/>
              <a:gd name="connsiteX0" fmla="*/ 0 w 839893"/>
              <a:gd name="connsiteY0" fmla="*/ 0 h 839893"/>
              <a:gd name="connsiteX1" fmla="*/ 417121 w 839893"/>
              <a:gd name="connsiteY1" fmla="*/ 415959 h 839893"/>
              <a:gd name="connsiteX2" fmla="*/ 839893 w 839893"/>
              <a:gd name="connsiteY2" fmla="*/ 839893 h 839893"/>
              <a:gd name="connsiteX3" fmla="*/ 0 w 839893"/>
              <a:gd name="connsiteY3" fmla="*/ 839893 h 839893"/>
              <a:gd name="connsiteX4" fmla="*/ 0 w 839893"/>
              <a:gd name="connsiteY4" fmla="*/ 0 h 839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93" h="839893">
                <a:moveTo>
                  <a:pt x="0" y="0"/>
                </a:moveTo>
                <a:lnTo>
                  <a:pt x="417121" y="415959"/>
                </a:lnTo>
                <a:lnTo>
                  <a:pt x="839893" y="839893"/>
                </a:lnTo>
                <a:lnTo>
                  <a:pt x="0" y="839893"/>
                </a:lnTo>
                <a:lnTo>
                  <a:pt x="0" y="0"/>
                </a:lnTo>
                <a:close/>
              </a:path>
            </a:pathLst>
          </a:custGeom>
          <a:gradFill flip="none" rotWithShape="0">
            <a:gsLst>
              <a:gs pos="0">
                <a:schemeClr val="accent1"/>
              </a:gs>
              <a:gs pos="100000">
                <a:srgbClr val="0096A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dirty="0" err="1"/>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572400" y="1659600"/>
            <a:ext cx="6382800" cy="4053600"/>
          </a:xfrm>
        </p:spPr>
        <p:txBody>
          <a:bodyPr/>
          <a:lstStyle>
            <a:lvl1pPr marL="0" indent="0">
              <a:lnSpc>
                <a:spcPct val="92000"/>
              </a:lnSpc>
              <a:spcAft>
                <a:spcPts val="2400"/>
              </a:spcAft>
              <a:buClrTx/>
              <a:buFont typeface="Arial" panose="020B0604020202020204" pitchFamily="34" charset="0"/>
              <a:buChar char="​"/>
              <a:defRPr sz="3600" b="0">
                <a:solidFill>
                  <a:schemeClr val="accent1"/>
                </a:solidFill>
              </a:defRPr>
            </a:lvl1pPr>
            <a:lvl2pPr marL="0" indent="0">
              <a:lnSpc>
                <a:spcPct val="104000"/>
              </a:lnSpc>
              <a:spcAft>
                <a:spcPts val="0"/>
              </a:spcAft>
              <a:buClrTx/>
              <a:buFont typeface="Arial" panose="020B0604020202020204" pitchFamily="34" charset="0"/>
              <a:buChar char="​"/>
              <a:defRPr sz="1600">
                <a:solidFill>
                  <a:schemeClr val="accent1"/>
                </a:solidFill>
              </a:defRPr>
            </a:lvl2pPr>
            <a:lvl3pPr marL="0" indent="0">
              <a:lnSpc>
                <a:spcPct val="104000"/>
              </a:lnSpc>
              <a:spcAft>
                <a:spcPts val="0"/>
              </a:spcAft>
              <a:buClrTx/>
              <a:buFont typeface="Arial" panose="020B0604020202020204" pitchFamily="34" charset="0"/>
              <a:buChar char="​"/>
              <a:defRPr sz="1600">
                <a:solidFill>
                  <a:schemeClr val="accent1"/>
                </a:solidFill>
              </a:defRPr>
            </a:lvl3pPr>
            <a:lvl4pPr marL="0" indent="0">
              <a:lnSpc>
                <a:spcPct val="104000"/>
              </a:lnSpc>
              <a:spcAft>
                <a:spcPts val="0"/>
              </a:spcAft>
              <a:buClrTx/>
              <a:buFont typeface="Arial" panose="020B0604020202020204" pitchFamily="34" charset="0"/>
              <a:buChar char="​"/>
              <a:defRPr sz="1600">
                <a:solidFill>
                  <a:schemeClr val="accent1"/>
                </a:solidFill>
              </a:defRPr>
            </a:lvl4pPr>
            <a:lvl5pPr marL="0" indent="0">
              <a:lnSpc>
                <a:spcPct val="104000"/>
              </a:lnSpc>
              <a:spcAft>
                <a:spcPts val="0"/>
              </a:spcAft>
              <a:buClrTx/>
              <a:buFont typeface="Arial" panose="020B0604020202020204" pitchFamily="34" charset="0"/>
              <a:buChar char="​"/>
              <a:defRPr sz="1600">
                <a:solidFill>
                  <a:schemeClr val="accent1"/>
                </a:solidFill>
              </a:defRPr>
            </a:lvl5pPr>
            <a:lvl6pPr marL="0" indent="0">
              <a:lnSpc>
                <a:spcPct val="104000"/>
              </a:lnSpc>
              <a:spcAft>
                <a:spcPts val="0"/>
              </a:spcAft>
              <a:buFont typeface="Arial" panose="020B0604020202020204" pitchFamily="34" charset="0"/>
              <a:buChar char="​"/>
              <a:defRPr sz="1600">
                <a:solidFill>
                  <a:schemeClr val="accent1"/>
                </a:solidFill>
              </a:defRPr>
            </a:lvl6pPr>
            <a:lvl7pPr marL="0" indent="0">
              <a:lnSpc>
                <a:spcPct val="104000"/>
              </a:lnSpc>
              <a:spcAft>
                <a:spcPts val="0"/>
              </a:spcAft>
              <a:buFont typeface="Arial" panose="020B0604020202020204" pitchFamily="34" charset="0"/>
              <a:buChar char="​"/>
              <a:defRPr sz="1600">
                <a:solidFill>
                  <a:schemeClr val="accent1"/>
                </a:solidFill>
              </a:defRPr>
            </a:lvl7pPr>
            <a:lvl8pPr marL="0" indent="0">
              <a:lnSpc>
                <a:spcPct val="104000"/>
              </a:lnSpc>
              <a:spcAft>
                <a:spcPts val="0"/>
              </a:spcAft>
              <a:buFont typeface="Arial" panose="020B0604020202020204" pitchFamily="34" charset="0"/>
              <a:buChar char="​"/>
              <a:defRPr sz="1600">
                <a:solidFill>
                  <a:schemeClr val="accent1"/>
                </a:solidFill>
              </a:defRPr>
            </a:lvl8pPr>
            <a:lvl9pPr marL="0" indent="0">
              <a:lnSpc>
                <a:spcPct val="104000"/>
              </a:lnSpc>
              <a:spcAft>
                <a:spcPts val="0"/>
              </a:spcAft>
              <a:buFont typeface="Arial" panose="020B0604020202020204" pitchFamily="34" charset="0"/>
              <a:buChar char="​"/>
              <a:defRPr sz="1600">
                <a:solidFill>
                  <a:schemeClr val="accent1"/>
                </a:solidFill>
              </a:defRPr>
            </a:lvl9pPr>
          </a:lstStyle>
          <a:p>
            <a:pPr lvl="0"/>
            <a:r>
              <a:rPr lang="da-DK" dirty="0"/>
              <a:t>Klik og indsæt tekst               Klik ENTER og TAB for at kunne skrive navn i 16 pkt.</a:t>
            </a:r>
            <a:endParaRPr lang="da-DK"/>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28" name="Pladsholder til billede 27">
            <a:extLst>
              <a:ext uri="{FF2B5EF4-FFF2-40B4-BE49-F238E27FC236}">
                <a16:creationId xmlns:a16="http://schemas.microsoft.com/office/drawing/2014/main" id="{C0FFD995-9FB3-4061-8FE9-4665D1CCDB04}"/>
              </a:ext>
            </a:extLst>
          </p:cNvPr>
          <p:cNvSpPr>
            <a:spLocks noGrp="1" noChangeAspect="1"/>
          </p:cNvSpPr>
          <p:nvPr>
            <p:ph type="pic" sz="quarter" idx="17" hasCustomPrompt="1"/>
          </p:nvPr>
        </p:nvSpPr>
        <p:spPr>
          <a:xfrm>
            <a:off x="7124400" y="1234800"/>
            <a:ext cx="4496400" cy="4496400"/>
          </a:xfrm>
          <a:prstGeom prst="ellipse">
            <a:avLst/>
          </a:prstGeom>
        </p:spPr>
        <p:txBody>
          <a:bodyPr wrap="square" lIns="72000" tIns="0" rIns="72000" bIns="72000" anchor="b" anchorCtr="0">
            <a:noAutofit/>
          </a:bodyPr>
          <a:lstStyle>
            <a:lvl1pPr marL="0" indent="0" algn="ctr">
              <a:buNone/>
              <a:defRPr sz="1600"/>
            </a:lvl1pPr>
          </a:lstStyle>
          <a:p>
            <a:r>
              <a:rPr lang="da-DK" noProof="0" dirty="0"/>
              <a:t>Klik på billederammen for at indsætte et billede – via Templafy</a:t>
            </a:r>
            <a:endParaRPr lang="da-DK"/>
          </a:p>
        </p:txBody>
      </p:sp>
      <p:cxnSp>
        <p:nvCxnSpPr>
          <p:cNvPr id="20" name="Lige forbindelse 19">
            <a:extLst>
              <a:ext uri="{FF2B5EF4-FFF2-40B4-BE49-F238E27FC236}">
                <a16:creationId xmlns:a16="http://schemas.microsoft.com/office/drawing/2014/main" id="{B8E6613F-4DA3-4A3D-A327-75A5674427D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07811611-E8EB-468F-B4DA-CFAE519B1BF5}"/>
              </a:ext>
            </a:extLst>
          </p:cNvPr>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accent1"/>
                </a:solidFill>
              </a:defRPr>
            </a:lvl1pPr>
          </a:lstStyle>
          <a:p>
            <a:fld id="{24C8C45C-947F-4981-8B3F-4F32E973C901}" type="slidenum">
              <a:rPr lang="da-DK" smtClean="0"/>
              <a:pPr/>
              <a:t>‹#›</a:t>
            </a:fld>
            <a:endParaRPr lang="da-DK" dirty="0"/>
          </a:p>
        </p:txBody>
      </p:sp>
      <p:sp>
        <p:nvSpPr>
          <p:cNvPr id="18" name="Pladsholder til sidefod 17">
            <a:extLst>
              <a:ext uri="{FF2B5EF4-FFF2-40B4-BE49-F238E27FC236}">
                <a16:creationId xmlns:a16="http://schemas.microsoft.com/office/drawing/2014/main" id="{114B76EA-00CA-49C3-BDB9-BB9265E6917D}"/>
              </a:ext>
            </a:extLst>
          </p:cNvPr>
          <p:cNvSpPr>
            <a:spLocks noGrp="1"/>
          </p:cNvSpPr>
          <p:nvPr>
            <p:ph type="ftr" sz="quarter" idx="15"/>
          </p:nvPr>
        </p:nvSpPr>
        <p:spPr/>
        <p:txBody>
          <a:bodyPr/>
          <a:lstStyle/>
          <a:p>
            <a:endParaRPr lang="da-DK" dirty="0"/>
          </a:p>
        </p:txBody>
      </p:sp>
    </p:spTree>
    <p:extLst>
      <p:ext uri="{BB962C8B-B14F-4D97-AF65-F5344CB8AC3E}">
        <p14:creationId xmlns:p14="http://schemas.microsoft.com/office/powerpoint/2010/main" val="22769325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elslide Brand Blue">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3" name="Grafik">
            <a:extLst>
              <a:ext uri="{FF2B5EF4-FFF2-40B4-BE49-F238E27FC236}">
                <a16:creationId xmlns:a16="http://schemas.microsoft.com/office/drawing/2014/main" id="{04EB35C8-301F-3B47-C356-C1290A4F2B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43"/>
            <a:ext cx="12192915" cy="6858514"/>
          </a:xfrm>
          <a:prstGeom prst="rect">
            <a:avLst/>
          </a:prstGeom>
          <a:solidFill>
            <a:srgbClr val="0046AD"/>
          </a:solidFill>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2822400"/>
            <a:ext cx="1324800" cy="1346400"/>
          </a:xfrm>
        </p:spPr>
        <p:txBody>
          <a:bodyPr/>
          <a:lstStyle>
            <a:lvl1pPr algn="r">
              <a:defRPr sz="10000" b="1">
                <a:solidFill>
                  <a:schemeClr val="bg1"/>
                </a:solidFill>
                <a:latin typeface="+mn-lt"/>
              </a:defRPr>
            </a:lvl1pPr>
          </a:lstStyle>
          <a:p>
            <a:r>
              <a:rPr lang="da-DK" dirty="0"/>
              <a:t>1</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2181600" y="2880000"/>
            <a:ext cx="6462000" cy="1893600"/>
          </a:xfrm>
        </p:spPr>
        <p:txBody>
          <a:bodyPr anchor="t" anchorCtr="0"/>
          <a:lstStyle>
            <a:lvl1pPr marL="0" indent="0" algn="l">
              <a:lnSpc>
                <a:spcPct val="88000"/>
              </a:lnSpc>
              <a:spcAft>
                <a:spcPts val="1800"/>
              </a:spcAft>
              <a:buClrTx/>
              <a:buFont typeface="Arial" panose="020B0604020202020204" pitchFamily="34" charset="0"/>
              <a:buChar char="​"/>
              <a:defRPr sz="3600" b="0">
                <a:solidFill>
                  <a:schemeClr val="bg1"/>
                </a:solidFill>
              </a:defRPr>
            </a:lvl1pPr>
            <a:lvl2pPr marL="0" indent="0" algn="l">
              <a:lnSpc>
                <a:spcPct val="100000"/>
              </a:lnSpc>
              <a:spcAft>
                <a:spcPts val="0"/>
              </a:spcAft>
              <a:buClrTx/>
              <a:buFont typeface="Arial" panose="020B0604020202020204" pitchFamily="34" charset="0"/>
              <a:buChar char="​"/>
              <a:defRPr sz="2000" b="0">
                <a:solidFill>
                  <a:schemeClr val="bg1"/>
                </a:solidFill>
              </a:defRPr>
            </a:lvl2pPr>
            <a:lvl3pPr marL="0" indent="0" algn="l">
              <a:lnSpc>
                <a:spcPct val="100000"/>
              </a:lnSpc>
              <a:spcAft>
                <a:spcPts val="0"/>
              </a:spcAft>
              <a:buClrTx/>
              <a:buFont typeface="Arial" panose="020B0604020202020204" pitchFamily="34" charset="0"/>
              <a:buChar char="​"/>
              <a:defRPr sz="2000">
                <a:solidFill>
                  <a:schemeClr val="bg1"/>
                </a:solidFill>
              </a:defRPr>
            </a:lvl3pPr>
            <a:lvl4pPr marL="0" indent="0" algn="l">
              <a:lnSpc>
                <a:spcPct val="100000"/>
              </a:lnSpc>
              <a:spcAft>
                <a:spcPts val="0"/>
              </a:spcAft>
              <a:buClrTx/>
              <a:buFont typeface="Arial" panose="020B0604020202020204" pitchFamily="34" charset="0"/>
              <a:buChar char="​"/>
              <a:defRPr sz="2000">
                <a:solidFill>
                  <a:schemeClr val="bg1"/>
                </a:solidFill>
              </a:defRPr>
            </a:lvl4pPr>
            <a:lvl5pPr marL="0" indent="0" algn="l">
              <a:lnSpc>
                <a:spcPct val="100000"/>
              </a:lnSpc>
              <a:spcAft>
                <a:spcPts val="0"/>
              </a:spcAft>
              <a:buClrTx/>
              <a:buFont typeface="Arial" panose="020B0604020202020204" pitchFamily="34" charset="0"/>
              <a:buChar char="​"/>
              <a:defRPr sz="2000">
                <a:solidFill>
                  <a:schemeClr val="bg1"/>
                </a:solidFill>
              </a:defRPr>
            </a:lvl5pPr>
            <a:lvl6pPr marL="0" indent="0" algn="l">
              <a:lnSpc>
                <a:spcPct val="100000"/>
              </a:lnSpc>
              <a:spcAft>
                <a:spcPts val="0"/>
              </a:spcAft>
              <a:buFont typeface="Arial" panose="020B0604020202020204" pitchFamily="34" charset="0"/>
              <a:buChar char="​"/>
              <a:defRPr sz="2000">
                <a:solidFill>
                  <a:schemeClr val="bg1"/>
                </a:solidFill>
              </a:defRPr>
            </a:lvl6pPr>
            <a:lvl7pPr marL="0" indent="0" algn="l">
              <a:lnSpc>
                <a:spcPct val="100000"/>
              </a:lnSpc>
              <a:spcAft>
                <a:spcPts val="0"/>
              </a:spcAft>
              <a:buFont typeface="Arial" panose="020B0604020202020204" pitchFamily="34" charset="0"/>
              <a:buChar char="​"/>
              <a:defRPr sz="2000">
                <a:solidFill>
                  <a:schemeClr val="bg1"/>
                </a:solidFill>
              </a:defRPr>
            </a:lvl7pPr>
            <a:lvl8pPr marL="0" indent="0" algn="l">
              <a:lnSpc>
                <a:spcPct val="100000"/>
              </a:lnSpc>
              <a:spcAft>
                <a:spcPts val="0"/>
              </a:spcAft>
              <a:buFont typeface="Arial" panose="020B0604020202020204" pitchFamily="34" charset="0"/>
              <a:buChar char="​"/>
              <a:defRPr sz="2000">
                <a:solidFill>
                  <a:schemeClr val="bg1"/>
                </a:solidFill>
              </a:defRPr>
            </a:lvl8pPr>
            <a:lvl9pPr marL="0" indent="0" algn="l">
              <a:lnSpc>
                <a:spcPct val="100000"/>
              </a:lnSpc>
              <a:spcAft>
                <a:spcPts val="0"/>
              </a:spcAft>
              <a:buFont typeface="Arial" panose="020B0604020202020204" pitchFamily="34" charset="0"/>
              <a:buChar char="​"/>
              <a:defRPr sz="2000">
                <a:solidFill>
                  <a:schemeClr val="bg1"/>
                </a:solidFill>
              </a:defRPr>
            </a:lvl9pPr>
          </a:lstStyle>
          <a:p>
            <a:pPr lvl="0"/>
            <a:r>
              <a:rPr lang="da-DK" dirty="0"/>
              <a:t>Klik og indsæt tekst              Klik ENTER og TAB                 for at få næste tekst niveau på 20 pkt.</a:t>
            </a:r>
            <a:endParaRPr lang="da-DK"/>
          </a:p>
          <a:p>
            <a:pPr lvl="1"/>
            <a:r>
              <a:rPr lang="da-DK" dirty="0"/>
              <a:t>Andet niveau</a:t>
            </a:r>
            <a:endParaRPr lang="da-DK"/>
          </a:p>
        </p:txBody>
      </p:sp>
      <p:sp>
        <p:nvSpPr>
          <p:cNvPr id="19" name="text" descr="{&quot;templafy&quot;:{&quot;id&quot;:&quot;5bab9285-ffad-4f49-a542-2e2ebe20e227&quot;}}" title="UserProfile.Street.Department_{{DocumentLanguage}}">
            <a:extLst>
              <a:ext uri="{FF2B5EF4-FFF2-40B4-BE49-F238E27FC236}">
                <a16:creationId xmlns:a16="http://schemas.microsoft.com/office/drawing/2014/main" id="{3DE321AE-6B72-421F-A637-7B239E15C4D8}"/>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0" name="name" descr="{&quot;templafy&quot;:{&quot;id&quot;:&quot;b3f0e139-e1f6-486b-9629-96ad3f867a28&quot;}}" title="UserProfile.Name">
            <a:extLst>
              <a:ext uri="{FF2B5EF4-FFF2-40B4-BE49-F238E27FC236}">
                <a16:creationId xmlns:a16="http://schemas.microsoft.com/office/drawing/2014/main" id="{8A527392-5A96-427E-96F9-2FC5F2F9B329}"/>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Ib Helmer Nielsen</a:t>
            </a:r>
          </a:p>
        </p:txBody>
      </p:sp>
      <p:pic>
        <p:nvPicPr>
          <p:cNvPr id="1718158192" name="image" descr="{&quot;templafy&quot;:{&quot;id&quot;:&quot;10f5fc6a-ae2f-43ff-b665-4133fd2e82e2&quot;}}"/>
          <p:cNvPicPr>
            <a:picLocks noChangeAspect="1"/>
          </p:cNvPicPr>
          <p:nvPr/>
        </p:nvPicPr>
        <p:blipFill>
          <a:blip r:embed="rId3"/>
          <a:stretch>
            <a:fillRect/>
          </a:stretch>
        </p:blipFill>
        <p:spPr>
          <a:xfrm>
            <a:off x="572400" y="5976000"/>
            <a:ext cx="2077258" cy="324000"/>
          </a:xfrm>
          <a:prstGeom prst="rect">
            <a:avLst/>
          </a:prstGeom>
        </p:spPr>
      </p:pic>
      <p:cxnSp>
        <p:nvCxnSpPr>
          <p:cNvPr id="15" name="Lige forbindelse 14">
            <a:extLst>
              <a:ext uri="{FF2B5EF4-FFF2-40B4-BE49-F238E27FC236}">
                <a16:creationId xmlns:a16="http://schemas.microsoft.com/office/drawing/2014/main" id="{2AF3370C-EC5C-49C6-BD35-04EF6188B30D}"/>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Pladsholder til slidenummer 12">
            <a:extLst>
              <a:ext uri="{FF2B5EF4-FFF2-40B4-BE49-F238E27FC236}">
                <a16:creationId xmlns:a16="http://schemas.microsoft.com/office/drawing/2014/main" id="{7BB23314-F5AA-481C-A425-E895EA7E8854}"/>
              </a:ext>
            </a:extLst>
          </p:cNvPr>
          <p:cNvSpPr>
            <a:spLocks noGrp="1"/>
          </p:cNvSpPr>
          <p:nvPr>
            <p:ph type="sldNum" sz="quarter" idx="12"/>
          </p:nvPr>
        </p:nvSpPr>
        <p:spPr>
          <a:xfrm>
            <a:off x="11185357" y="5823368"/>
            <a:ext cx="434241" cy="518418"/>
          </a:xfrm>
        </p:spPr>
        <p:txBody>
          <a:bodyPr/>
          <a:lstStyle>
            <a:lvl1pPr>
              <a:defRPr>
                <a:solidFill>
                  <a:schemeClr val="bg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Tree>
    <p:extLst>
      <p:ext uri="{BB962C8B-B14F-4D97-AF65-F5344CB8AC3E}">
        <p14:creationId xmlns:p14="http://schemas.microsoft.com/office/powerpoint/2010/main" val="28832074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elslide Yellow">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3" name="Grafik">
            <a:extLst>
              <a:ext uri="{FF2B5EF4-FFF2-40B4-BE49-F238E27FC236}">
                <a16:creationId xmlns:a16="http://schemas.microsoft.com/office/drawing/2014/main" id="{776518AE-94DA-3FDF-A9E2-E097A66C5A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14"/>
            <a:ext cx="12192913" cy="6858514"/>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1659600"/>
            <a:ext cx="11048400" cy="910800"/>
          </a:xfrm>
        </p:spPr>
        <p:txBody>
          <a:bodyPr/>
          <a:lstStyle>
            <a:lvl1pPr algn="ctr">
              <a:defRPr sz="6000" b="1">
                <a:solidFill>
                  <a:schemeClr val="accent1"/>
                </a:solidFill>
                <a:latin typeface="+mn-lt"/>
              </a:defRPr>
            </a:lvl1pPr>
          </a:lstStyle>
          <a:p>
            <a:r>
              <a:rPr lang="da-DK" dirty="0"/>
              <a:t>2</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1918800" y="2739600"/>
            <a:ext cx="8352000" cy="2439732"/>
          </a:xfrm>
        </p:spPr>
        <p:txBody>
          <a:bodyPr anchor="t" anchorCtr="0"/>
          <a:lstStyle>
            <a:lvl1pPr marL="0" indent="0" algn="ctr">
              <a:lnSpc>
                <a:spcPct val="88000"/>
              </a:lnSpc>
              <a:spcAft>
                <a:spcPts val="1000"/>
              </a:spcAft>
              <a:buClrTx/>
              <a:buFont typeface="Arial" panose="020B0604020202020204" pitchFamily="34" charset="0"/>
              <a:buChar char="​"/>
              <a:defRPr sz="3600" b="0">
                <a:solidFill>
                  <a:schemeClr val="accent1"/>
                </a:solidFill>
              </a:defRPr>
            </a:lvl1pPr>
            <a:lvl2pPr marL="0" indent="0" algn="ctr">
              <a:lnSpc>
                <a:spcPct val="100000"/>
              </a:lnSpc>
              <a:spcAft>
                <a:spcPts val="0"/>
              </a:spcAft>
              <a:buClrTx/>
              <a:buFont typeface="Arial" panose="020B0604020202020204" pitchFamily="34" charset="0"/>
              <a:buChar char="​"/>
              <a:defRPr sz="2000">
                <a:solidFill>
                  <a:schemeClr val="accent1"/>
                </a:solidFill>
              </a:defRPr>
            </a:lvl2pPr>
            <a:lvl3pPr marL="0" indent="0" algn="ctr">
              <a:lnSpc>
                <a:spcPct val="100000"/>
              </a:lnSpc>
              <a:spcAft>
                <a:spcPts val="0"/>
              </a:spcAft>
              <a:buClrTx/>
              <a:buFont typeface="Arial" panose="020B0604020202020204" pitchFamily="34" charset="0"/>
              <a:buNone/>
              <a:defRPr sz="2000">
                <a:solidFill>
                  <a:schemeClr val="accent1"/>
                </a:solidFill>
              </a:defRPr>
            </a:lvl3pPr>
            <a:lvl4pPr marL="0" indent="0" algn="ctr">
              <a:lnSpc>
                <a:spcPct val="100000"/>
              </a:lnSpc>
              <a:spcAft>
                <a:spcPts val="0"/>
              </a:spcAft>
              <a:buClrTx/>
              <a:buFont typeface="Arial" panose="020B0604020202020204" pitchFamily="34" charset="0"/>
              <a:buChar char="​"/>
              <a:defRPr sz="2000">
                <a:solidFill>
                  <a:schemeClr val="accent1"/>
                </a:solidFill>
              </a:defRPr>
            </a:lvl4pPr>
            <a:lvl5pPr marL="0" indent="0" algn="ctr">
              <a:lnSpc>
                <a:spcPct val="100000"/>
              </a:lnSpc>
              <a:spcAft>
                <a:spcPts val="0"/>
              </a:spcAft>
              <a:buClrTx/>
              <a:buFont typeface="Arial" panose="020B0604020202020204" pitchFamily="34" charset="0"/>
              <a:buChar char="​"/>
              <a:defRPr sz="2000">
                <a:solidFill>
                  <a:schemeClr val="accent1"/>
                </a:solidFill>
              </a:defRPr>
            </a:lvl5pPr>
            <a:lvl6pPr marL="0" indent="0" algn="ctr">
              <a:lnSpc>
                <a:spcPct val="100000"/>
              </a:lnSpc>
              <a:spcAft>
                <a:spcPts val="0"/>
              </a:spcAft>
              <a:buFont typeface="Arial" panose="020B0604020202020204" pitchFamily="34" charset="0"/>
              <a:buChar char="​"/>
              <a:defRPr sz="2000">
                <a:solidFill>
                  <a:schemeClr val="accent1"/>
                </a:solidFill>
              </a:defRPr>
            </a:lvl6pPr>
            <a:lvl7pPr marL="0" indent="0" algn="ctr">
              <a:lnSpc>
                <a:spcPct val="100000"/>
              </a:lnSpc>
              <a:spcAft>
                <a:spcPts val="0"/>
              </a:spcAft>
              <a:buFont typeface="Arial" panose="020B0604020202020204" pitchFamily="34" charset="0"/>
              <a:buChar char="​"/>
              <a:defRPr sz="2000">
                <a:solidFill>
                  <a:schemeClr val="accent1"/>
                </a:solidFill>
              </a:defRPr>
            </a:lvl7pPr>
            <a:lvl8pPr marL="0" indent="0" algn="ctr">
              <a:lnSpc>
                <a:spcPct val="100000"/>
              </a:lnSpc>
              <a:spcAft>
                <a:spcPts val="0"/>
              </a:spcAft>
              <a:buFont typeface="Arial" panose="020B0604020202020204" pitchFamily="34" charset="0"/>
              <a:buChar char="​"/>
              <a:defRPr sz="2000">
                <a:solidFill>
                  <a:schemeClr val="accent1"/>
                </a:solidFill>
              </a:defRPr>
            </a:lvl8pPr>
            <a:lvl9pPr marL="0" indent="0" algn="ctr">
              <a:lnSpc>
                <a:spcPct val="100000"/>
              </a:lnSpc>
              <a:spcAft>
                <a:spcPts val="0"/>
              </a:spcAft>
              <a:buFont typeface="Arial" panose="020B0604020202020204" pitchFamily="34" charset="0"/>
              <a:buChar char="​"/>
              <a:defRPr sz="2000">
                <a:solidFill>
                  <a:schemeClr val="accent1"/>
                </a:solidFill>
              </a:defRPr>
            </a:lvl9pPr>
          </a:lstStyle>
          <a:p>
            <a:pPr lvl="0"/>
            <a:r>
              <a:rPr lang="da-DK" dirty="0"/>
              <a:t>Klik og indsæt tekst                              Klik ENTER og TAB                              for at kunne skrive navn i 20 </a:t>
            </a:r>
            <a:r>
              <a:rPr lang="da-DK" dirty="0" err="1"/>
              <a:t>pkt</a:t>
            </a:r>
            <a:endParaRPr lang="da-DK" dirty="0"/>
          </a:p>
          <a:p>
            <a:pPr lvl="1"/>
            <a:r>
              <a:rPr lang="da-DK" dirty="0"/>
              <a:t>Andet niveau</a:t>
            </a:r>
            <a:endParaRPr lang="da-DK"/>
          </a:p>
        </p:txBody>
      </p:sp>
      <p:sp>
        <p:nvSpPr>
          <p:cNvPr id="22" name="text" descr="{&quot;templafy&quot;:{&quot;id&quot;:&quot;90d9c82e-1027-4d4e-a9c3-f5ec09e778cd&quot;}}" title="UserProfile.Street.Department_{{DocumentLanguage}}">
            <a:extLst>
              <a:ext uri="{FF2B5EF4-FFF2-40B4-BE49-F238E27FC236}">
                <a16:creationId xmlns:a16="http://schemas.microsoft.com/office/drawing/2014/main" id="{EB5B3E89-FF38-458D-8631-B0E5178EA966}"/>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3" name="name" descr="{&quot;templafy&quot;:{&quot;id&quot;:&quot;132fad4d-ff8d-4568-bd77-9abcd9784d3b&quot;}}" title="UserProfile.Name">
            <a:extLst>
              <a:ext uri="{FF2B5EF4-FFF2-40B4-BE49-F238E27FC236}">
                <a16:creationId xmlns:a16="http://schemas.microsoft.com/office/drawing/2014/main" id="{8D47D763-73EF-4BB5-8C76-9DDB61CE2EA2}"/>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2081951428" name="image" descr="{&quot;templafy&quot;:{&quot;id&quot;:&quot;871eaca4-dd0e-4596-8c59-5b777ee08bee&quot;}}"/>
          <p:cNvPicPr>
            <a:picLocks noChangeAspect="1"/>
          </p:cNvPicPr>
          <p:nvPr/>
        </p:nvPicPr>
        <p:blipFill>
          <a:blip r:embed="rId3"/>
          <a:stretch>
            <a:fillRect/>
          </a:stretch>
        </p:blipFill>
        <p:spPr>
          <a:xfrm>
            <a:off x="572400" y="5976000"/>
            <a:ext cx="2102029" cy="3240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16484296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elslide Orange">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4" name="Grafik">
            <a:extLst>
              <a:ext uri="{FF2B5EF4-FFF2-40B4-BE49-F238E27FC236}">
                <a16:creationId xmlns:a16="http://schemas.microsoft.com/office/drawing/2014/main" id="{CE502B11-CF1D-E602-DF46-AE78F0666E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14"/>
            <a:ext cx="12192913" cy="6858514"/>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572399" y="1659600"/>
            <a:ext cx="11048400" cy="910800"/>
          </a:xfrm>
        </p:spPr>
        <p:txBody>
          <a:bodyPr/>
          <a:lstStyle>
            <a:lvl1pPr algn="ctr">
              <a:defRPr sz="6000" b="1">
                <a:solidFill>
                  <a:schemeClr val="accent1"/>
                </a:solidFill>
                <a:latin typeface="+mn-lt"/>
              </a:defRPr>
            </a:lvl1pPr>
          </a:lstStyle>
          <a:p>
            <a:r>
              <a:rPr lang="da-DK" dirty="0"/>
              <a:t>2</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1918800" y="2739600"/>
            <a:ext cx="8352000" cy="2439732"/>
          </a:xfrm>
        </p:spPr>
        <p:txBody>
          <a:bodyPr anchor="t" anchorCtr="0"/>
          <a:lstStyle>
            <a:lvl1pPr marL="0" indent="0" algn="ctr">
              <a:lnSpc>
                <a:spcPct val="88000"/>
              </a:lnSpc>
              <a:spcAft>
                <a:spcPts val="1000"/>
              </a:spcAft>
              <a:buClrTx/>
              <a:buFont typeface="Arial" panose="020B0604020202020204" pitchFamily="34" charset="0"/>
              <a:buChar char="​"/>
              <a:defRPr sz="3600" b="0">
                <a:solidFill>
                  <a:schemeClr val="accent1"/>
                </a:solidFill>
              </a:defRPr>
            </a:lvl1pPr>
            <a:lvl2pPr marL="0" indent="0" algn="ctr">
              <a:lnSpc>
                <a:spcPct val="100000"/>
              </a:lnSpc>
              <a:spcAft>
                <a:spcPts val="0"/>
              </a:spcAft>
              <a:buClrTx/>
              <a:buFont typeface="Arial" panose="020B0604020202020204" pitchFamily="34" charset="0"/>
              <a:buChar char="​"/>
              <a:defRPr sz="2000">
                <a:solidFill>
                  <a:schemeClr val="accent1"/>
                </a:solidFill>
              </a:defRPr>
            </a:lvl2pPr>
            <a:lvl3pPr marL="0" indent="0" algn="ctr">
              <a:lnSpc>
                <a:spcPct val="100000"/>
              </a:lnSpc>
              <a:spcAft>
                <a:spcPts val="0"/>
              </a:spcAft>
              <a:buClrTx/>
              <a:buFont typeface="Arial" panose="020B0604020202020204" pitchFamily="34" charset="0"/>
              <a:buNone/>
              <a:defRPr sz="2000">
                <a:solidFill>
                  <a:schemeClr val="accent1"/>
                </a:solidFill>
              </a:defRPr>
            </a:lvl3pPr>
            <a:lvl4pPr marL="0" indent="0" algn="ctr">
              <a:lnSpc>
                <a:spcPct val="100000"/>
              </a:lnSpc>
              <a:spcAft>
                <a:spcPts val="0"/>
              </a:spcAft>
              <a:buClrTx/>
              <a:buFont typeface="Arial" panose="020B0604020202020204" pitchFamily="34" charset="0"/>
              <a:buChar char="​"/>
              <a:defRPr sz="2000">
                <a:solidFill>
                  <a:schemeClr val="accent1"/>
                </a:solidFill>
              </a:defRPr>
            </a:lvl4pPr>
            <a:lvl5pPr marL="0" indent="0" algn="ctr">
              <a:lnSpc>
                <a:spcPct val="100000"/>
              </a:lnSpc>
              <a:spcAft>
                <a:spcPts val="0"/>
              </a:spcAft>
              <a:buClrTx/>
              <a:buFont typeface="Arial" panose="020B0604020202020204" pitchFamily="34" charset="0"/>
              <a:buChar char="​"/>
              <a:defRPr sz="2000">
                <a:solidFill>
                  <a:schemeClr val="accent1"/>
                </a:solidFill>
              </a:defRPr>
            </a:lvl5pPr>
            <a:lvl6pPr marL="0" indent="0" algn="ctr">
              <a:lnSpc>
                <a:spcPct val="100000"/>
              </a:lnSpc>
              <a:spcAft>
                <a:spcPts val="0"/>
              </a:spcAft>
              <a:buFont typeface="Arial" panose="020B0604020202020204" pitchFamily="34" charset="0"/>
              <a:buChar char="​"/>
              <a:defRPr sz="2000">
                <a:solidFill>
                  <a:schemeClr val="accent1"/>
                </a:solidFill>
              </a:defRPr>
            </a:lvl6pPr>
            <a:lvl7pPr marL="0" indent="0" algn="ctr">
              <a:lnSpc>
                <a:spcPct val="100000"/>
              </a:lnSpc>
              <a:spcAft>
                <a:spcPts val="0"/>
              </a:spcAft>
              <a:buFont typeface="Arial" panose="020B0604020202020204" pitchFamily="34" charset="0"/>
              <a:buChar char="​"/>
              <a:defRPr sz="2000">
                <a:solidFill>
                  <a:schemeClr val="accent1"/>
                </a:solidFill>
              </a:defRPr>
            </a:lvl7pPr>
            <a:lvl8pPr marL="0" indent="0" algn="ctr">
              <a:lnSpc>
                <a:spcPct val="100000"/>
              </a:lnSpc>
              <a:spcAft>
                <a:spcPts val="0"/>
              </a:spcAft>
              <a:buFont typeface="Arial" panose="020B0604020202020204" pitchFamily="34" charset="0"/>
              <a:buChar char="​"/>
              <a:defRPr sz="2000">
                <a:solidFill>
                  <a:schemeClr val="accent1"/>
                </a:solidFill>
              </a:defRPr>
            </a:lvl8pPr>
            <a:lvl9pPr marL="0" indent="0" algn="ctr">
              <a:lnSpc>
                <a:spcPct val="100000"/>
              </a:lnSpc>
              <a:spcAft>
                <a:spcPts val="0"/>
              </a:spcAft>
              <a:buFont typeface="Arial" panose="020B0604020202020204" pitchFamily="34" charset="0"/>
              <a:buChar char="​"/>
              <a:defRPr sz="2000">
                <a:solidFill>
                  <a:schemeClr val="accent1"/>
                </a:solidFill>
              </a:defRPr>
            </a:lvl9pPr>
          </a:lstStyle>
          <a:p>
            <a:pPr lvl="0"/>
            <a:r>
              <a:rPr lang="da-DK" dirty="0"/>
              <a:t>Klik og indsæt tekst                              Klik ENTER og TAB                              for at kunne skrive navn i 20 </a:t>
            </a:r>
            <a:r>
              <a:rPr lang="da-DK" dirty="0" err="1"/>
              <a:t>pkt</a:t>
            </a:r>
            <a:endParaRPr lang="da-DK" dirty="0"/>
          </a:p>
          <a:p>
            <a:pPr lvl="1"/>
            <a:r>
              <a:rPr lang="da-DK" dirty="0"/>
              <a:t>Andet niveau</a:t>
            </a:r>
            <a:endParaRPr lang="da-DK"/>
          </a:p>
        </p:txBody>
      </p:sp>
      <p:sp>
        <p:nvSpPr>
          <p:cNvPr id="22" name="text" descr="{&quot;templafy&quot;:{&quot;id&quot;:&quot;fa0cfc56-c30f-4f2d-b04d-f01d83169f58&quot;}}" title="UserProfile.Street.Department_{{DocumentLanguage}}">
            <a:extLst>
              <a:ext uri="{FF2B5EF4-FFF2-40B4-BE49-F238E27FC236}">
                <a16:creationId xmlns:a16="http://schemas.microsoft.com/office/drawing/2014/main" id="{EB5B3E89-FF38-458D-8631-B0E5178EA966}"/>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3" name="name" descr="{&quot;templafy&quot;:{&quot;id&quot;:&quot;50bbc445-d341-4000-99a5-e9feaf3b403a&quot;}}" title="UserProfile.Name">
            <a:extLst>
              <a:ext uri="{FF2B5EF4-FFF2-40B4-BE49-F238E27FC236}">
                <a16:creationId xmlns:a16="http://schemas.microsoft.com/office/drawing/2014/main" id="{8D47D763-73EF-4BB5-8C76-9DDB61CE2EA2}"/>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1549853215" name="image" descr="{&quot;templafy&quot;:{&quot;id&quot;:&quot;2ef700d9-f0e9-4f6b-9188-d0f425cd9b45&quot;}}"/>
          <p:cNvPicPr>
            <a:picLocks noChangeAspect="1"/>
          </p:cNvPicPr>
          <p:nvPr/>
        </p:nvPicPr>
        <p:blipFill>
          <a:blip r:embed="rId3"/>
          <a:stretch>
            <a:fillRect/>
          </a:stretch>
        </p:blipFill>
        <p:spPr>
          <a:xfrm>
            <a:off x="572400" y="5976000"/>
            <a:ext cx="2102029" cy="3240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42660319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elslide Red">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4" name="Grafik">
            <a:extLst>
              <a:ext uri="{FF2B5EF4-FFF2-40B4-BE49-F238E27FC236}">
                <a16:creationId xmlns:a16="http://schemas.microsoft.com/office/drawing/2014/main" id="{53BE19C7-BC87-3340-31C4-8160B44F20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00" y="0"/>
            <a:ext cx="12192000" cy="6858000"/>
          </a:xfrm>
          <a:prstGeom prst="rect">
            <a:avLst/>
          </a:prstGeom>
        </p:spPr>
      </p:pic>
      <p:sp>
        <p:nvSpPr>
          <p:cNvPr id="17" name="Titel 1">
            <a:extLst>
              <a:ext uri="{FF2B5EF4-FFF2-40B4-BE49-F238E27FC236}">
                <a16:creationId xmlns:a16="http://schemas.microsoft.com/office/drawing/2014/main" id="{A1EB266E-7402-4BF9-9501-305A7ADFC80A}"/>
              </a:ext>
            </a:extLst>
          </p:cNvPr>
          <p:cNvSpPr>
            <a:spLocks noGrp="1"/>
          </p:cNvSpPr>
          <p:nvPr>
            <p:ph type="title" hasCustomPrompt="1"/>
          </p:nvPr>
        </p:nvSpPr>
        <p:spPr>
          <a:xfrm>
            <a:off x="1789200" y="2761200"/>
            <a:ext cx="1324800" cy="1346400"/>
          </a:xfrm>
        </p:spPr>
        <p:txBody>
          <a:bodyPr/>
          <a:lstStyle>
            <a:lvl1pPr algn="r">
              <a:defRPr sz="13000" b="1">
                <a:solidFill>
                  <a:schemeClr val="accent6"/>
                </a:solidFill>
                <a:latin typeface="+mn-lt"/>
              </a:defRPr>
            </a:lvl1pPr>
          </a:lstStyle>
          <a:p>
            <a:r>
              <a:rPr lang="da-DK" dirty="0"/>
              <a:t>4</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3448800" y="2865600"/>
            <a:ext cx="6987600" cy="2674800"/>
          </a:xfrm>
        </p:spPr>
        <p:txBody>
          <a:bodyPr anchor="t" anchorCtr="0"/>
          <a:lstStyle>
            <a:lvl1pPr marL="0" indent="0" algn="l">
              <a:lnSpc>
                <a:spcPct val="88000"/>
              </a:lnSpc>
              <a:spcAft>
                <a:spcPts val="1000"/>
              </a:spcAft>
              <a:buClrTx/>
              <a:buFont typeface="Arial" panose="020B0604020202020204" pitchFamily="34" charset="0"/>
              <a:buChar char="​"/>
              <a:defRPr sz="3600" b="0">
                <a:solidFill>
                  <a:schemeClr val="accent1"/>
                </a:solidFill>
              </a:defRPr>
            </a:lvl1pPr>
            <a:lvl2pPr marL="0" indent="0" algn="l">
              <a:lnSpc>
                <a:spcPct val="100000"/>
              </a:lnSpc>
              <a:spcAft>
                <a:spcPts val="0"/>
              </a:spcAft>
              <a:buClrTx/>
              <a:buFont typeface="Arial" panose="020B0604020202020204" pitchFamily="34" charset="0"/>
              <a:buChar char="​"/>
              <a:defRPr sz="2000" b="0">
                <a:solidFill>
                  <a:schemeClr val="accent1"/>
                </a:solidFill>
              </a:defRPr>
            </a:lvl2pPr>
            <a:lvl3pPr marL="0" indent="0" algn="l">
              <a:lnSpc>
                <a:spcPct val="100000"/>
              </a:lnSpc>
              <a:spcAft>
                <a:spcPts val="0"/>
              </a:spcAft>
              <a:buClrTx/>
              <a:buFont typeface="Arial" panose="020B0604020202020204" pitchFamily="34" charset="0"/>
              <a:buNone/>
              <a:defRPr sz="2000">
                <a:solidFill>
                  <a:schemeClr val="accent1"/>
                </a:solidFill>
              </a:defRPr>
            </a:lvl3pPr>
            <a:lvl4pPr marL="0" indent="0" algn="l">
              <a:lnSpc>
                <a:spcPct val="100000"/>
              </a:lnSpc>
              <a:spcAft>
                <a:spcPts val="0"/>
              </a:spcAft>
              <a:buClrTx/>
              <a:buFont typeface="Arial" panose="020B0604020202020204" pitchFamily="34" charset="0"/>
              <a:buChar char="​"/>
              <a:defRPr sz="2000">
                <a:solidFill>
                  <a:schemeClr val="accent1"/>
                </a:solidFill>
              </a:defRPr>
            </a:lvl4pPr>
            <a:lvl5pPr marL="0" indent="0" algn="l">
              <a:lnSpc>
                <a:spcPct val="100000"/>
              </a:lnSpc>
              <a:spcAft>
                <a:spcPts val="0"/>
              </a:spcAft>
              <a:buClrTx/>
              <a:buFont typeface="Arial" panose="020B0604020202020204" pitchFamily="34" charset="0"/>
              <a:buChar char="​"/>
              <a:defRPr sz="2000">
                <a:solidFill>
                  <a:schemeClr val="accent1"/>
                </a:solidFill>
              </a:defRPr>
            </a:lvl5pPr>
            <a:lvl6pPr marL="0" indent="0" algn="l">
              <a:lnSpc>
                <a:spcPct val="100000"/>
              </a:lnSpc>
              <a:spcAft>
                <a:spcPts val="0"/>
              </a:spcAft>
              <a:buFont typeface="Arial" panose="020B0604020202020204" pitchFamily="34" charset="0"/>
              <a:buChar char="​"/>
              <a:defRPr sz="2000">
                <a:solidFill>
                  <a:schemeClr val="accent1"/>
                </a:solidFill>
              </a:defRPr>
            </a:lvl6pPr>
            <a:lvl7pPr marL="0" indent="0" algn="l">
              <a:lnSpc>
                <a:spcPct val="100000"/>
              </a:lnSpc>
              <a:spcAft>
                <a:spcPts val="0"/>
              </a:spcAft>
              <a:buFont typeface="Arial" panose="020B0604020202020204" pitchFamily="34" charset="0"/>
              <a:buChar char="​"/>
              <a:defRPr sz="2000">
                <a:solidFill>
                  <a:schemeClr val="accent1"/>
                </a:solidFill>
              </a:defRPr>
            </a:lvl7pPr>
            <a:lvl8pPr marL="0" indent="0" algn="l">
              <a:lnSpc>
                <a:spcPct val="100000"/>
              </a:lnSpc>
              <a:spcAft>
                <a:spcPts val="0"/>
              </a:spcAft>
              <a:buFont typeface="Arial" panose="020B0604020202020204" pitchFamily="34" charset="0"/>
              <a:buChar char="​"/>
              <a:defRPr sz="2000">
                <a:solidFill>
                  <a:schemeClr val="accent1"/>
                </a:solidFill>
              </a:defRPr>
            </a:lvl8pPr>
            <a:lvl9pPr marL="0" indent="0" algn="l">
              <a:lnSpc>
                <a:spcPct val="100000"/>
              </a:lnSpc>
              <a:spcAft>
                <a:spcPts val="0"/>
              </a:spcAft>
              <a:buFont typeface="Arial" panose="020B0604020202020204" pitchFamily="34" charset="0"/>
              <a:buChar char="​"/>
              <a:defRPr sz="2000">
                <a:solidFill>
                  <a:schemeClr val="accent1"/>
                </a:solidFill>
              </a:defRPr>
            </a:lvl9pPr>
          </a:lstStyle>
          <a:p>
            <a:pPr lvl="0"/>
            <a:r>
              <a:rPr lang="da-DK" dirty="0"/>
              <a:t>Klik og indsæt tekst                   Klik ENTER og TAB for at få næste tekst niveau på 20 pkt.</a:t>
            </a:r>
            <a:endParaRPr lang="da-DK"/>
          </a:p>
          <a:p>
            <a:pPr lvl="1"/>
            <a:r>
              <a:rPr lang="da-DK" dirty="0"/>
              <a:t>Andet niveau</a:t>
            </a:r>
            <a:endParaRPr lang="da-DK"/>
          </a:p>
        </p:txBody>
      </p:sp>
      <p:sp>
        <p:nvSpPr>
          <p:cNvPr id="21" name="text" descr="{&quot;templafy&quot;:{&quot;id&quot;:&quot;f20f6092-9f6a-4bda-8f9b-02f94a48a9e8&quot;}}" title="UserProfile.Street.Department_{{DocumentLanguage}}">
            <a:extLst>
              <a:ext uri="{FF2B5EF4-FFF2-40B4-BE49-F238E27FC236}">
                <a16:creationId xmlns:a16="http://schemas.microsoft.com/office/drawing/2014/main" id="{41426583-2C2C-4182-A563-69EFB218E901}"/>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22" name="name" descr="{&quot;templafy&quot;:{&quot;id&quot;:&quot;bc7b8fe0-7a32-409e-b90c-09ce7c31df63&quot;}}" title="UserProfile.Name">
            <a:extLst>
              <a:ext uri="{FF2B5EF4-FFF2-40B4-BE49-F238E27FC236}">
                <a16:creationId xmlns:a16="http://schemas.microsoft.com/office/drawing/2014/main" id="{B92BD3E5-EE6A-437A-9CB1-58B3A6F850E4}"/>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1673940307" name="image" descr="{&quot;templafy&quot;:{&quot;id&quot;:&quot;8d1338ac-e697-4b50-87b0-0311277722a0&quot;}}"/>
          <p:cNvPicPr>
            <a:picLocks noChangeAspect="1"/>
          </p:cNvPicPr>
          <p:nvPr/>
        </p:nvPicPr>
        <p:blipFill>
          <a:blip r:embed="rId3"/>
          <a:stretch>
            <a:fillRect/>
          </a:stretch>
        </p:blipFill>
        <p:spPr>
          <a:xfrm>
            <a:off x="572400" y="5976000"/>
            <a:ext cx="2102029" cy="324000"/>
          </a:xfrm>
          <a:prstGeom prst="rect">
            <a:avLst/>
          </a:prstGeom>
        </p:spPr>
      </p:pic>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accent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accent1"/>
                </a:solidFill>
              </a:defRPr>
            </a:lvl1pPr>
          </a:lstStyle>
          <a:p>
            <a:endParaRPr lang="da-DK" dirty="0"/>
          </a:p>
        </p:txBody>
      </p:sp>
    </p:spTree>
    <p:extLst>
      <p:ext uri="{BB962C8B-B14F-4D97-AF65-F5344CB8AC3E}">
        <p14:creationId xmlns:p14="http://schemas.microsoft.com/office/powerpoint/2010/main" val="25965349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auseslide">
    <p:spTree>
      <p:nvGrpSpPr>
        <p:cNvPr id="1" name=""/>
        <p:cNvGrpSpPr/>
        <p:nvPr/>
      </p:nvGrpSpPr>
      <p:grpSpPr>
        <a:xfrm>
          <a:off x="0" y="0"/>
          <a:ext cx="0" cy="0"/>
          <a:chOff x="0" y="0"/>
          <a:chExt cx="0" cy="0"/>
        </a:xfrm>
      </p:grpSpPr>
      <p:sp>
        <p:nvSpPr>
          <p:cNvPr id="11" name="Pladsholder til dato 10" hidden="1">
            <a:extLst>
              <a:ext uri="{FF2B5EF4-FFF2-40B4-BE49-F238E27FC236}">
                <a16:creationId xmlns:a16="http://schemas.microsoft.com/office/drawing/2014/main" id="{95B73F71-B6D9-4A05-959D-761DF48805D3}"/>
              </a:ext>
            </a:extLst>
          </p:cNvPr>
          <p:cNvSpPr>
            <a:spLocks noGrp="1"/>
          </p:cNvSpPr>
          <p:nvPr>
            <p:ph type="dt" sz="half" idx="10"/>
          </p:nvPr>
        </p:nvSpPr>
        <p:spPr/>
        <p:txBody>
          <a:bodyPr/>
          <a:lstStyle/>
          <a:p>
            <a:endParaRPr lang="da-DK" dirty="0"/>
          </a:p>
        </p:txBody>
      </p:sp>
      <p:pic>
        <p:nvPicPr>
          <p:cNvPr id="5" name="Grafik" descr="{&quot;templafy&quot;:{&quot;id&quot;:&quot;624d6184-f6f9-4e6b-b2e2-b0851a46e34d&quot;}}">
            <a:extLst>
              <a:ext uri="{FF2B5EF4-FFF2-40B4-BE49-F238E27FC236}">
                <a16:creationId xmlns:a16="http://schemas.microsoft.com/office/drawing/2014/main" id="{8951625E-78A6-F432-F2B5-9AD93E0739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7" name="text" descr="{&quot;templafy&quot;:{&quot;id&quot;:&quot;6919e131-275c-4cd9-a5c0-a8981aed3704&quot;}}" title="UserProfile.Street.Department_{{DocumentLanguage}}">
            <a:extLst>
              <a:ext uri="{FF2B5EF4-FFF2-40B4-BE49-F238E27FC236}">
                <a16:creationId xmlns:a16="http://schemas.microsoft.com/office/drawing/2014/main" id="{55C898CE-6A45-464D-BDAF-02D8F7CBBDA9}"/>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IT-uddannelserne</a:t>
            </a:r>
          </a:p>
        </p:txBody>
      </p:sp>
      <p:sp>
        <p:nvSpPr>
          <p:cNvPr id="28" name="name" descr="{&quot;templafy&quot;:{&quot;id&quot;:&quot;83eb0494-8556-4869-8c82-8cc27fd6cffe&quot;}}" title="UserProfile.Name">
            <a:extLst>
              <a:ext uri="{FF2B5EF4-FFF2-40B4-BE49-F238E27FC236}">
                <a16:creationId xmlns:a16="http://schemas.microsoft.com/office/drawing/2014/main" id="{D720BDF1-23E8-46DD-AD4D-51FA8A6A3C53}"/>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bg1"/>
                </a:solidFill>
              </a:rPr>
              <a:t>Ib Helmer Nielsen</a:t>
            </a:r>
          </a:p>
        </p:txBody>
      </p:sp>
      <p:pic>
        <p:nvPicPr>
          <p:cNvPr id="1739709095" name="image" descr="{&quot;templafy&quot;:{&quot;id&quot;:&quot;2108b375-f840-486e-9434-5d697189a1d8&quot;}}"/>
          <p:cNvPicPr>
            <a:picLocks noChangeAspect="1"/>
          </p:cNvPicPr>
          <p:nvPr/>
        </p:nvPicPr>
        <p:blipFill>
          <a:blip r:embed="rId3"/>
          <a:stretch>
            <a:fillRect/>
          </a:stretch>
        </p:blipFill>
        <p:spPr>
          <a:xfrm>
            <a:off x="572400" y="5976000"/>
            <a:ext cx="2077258" cy="324000"/>
          </a:xfrm>
          <a:prstGeom prst="rect">
            <a:avLst/>
          </a:prstGeom>
        </p:spPr>
      </p:pic>
      <p:sp>
        <p:nvSpPr>
          <p:cNvPr id="6" name="Title 5">
            <a:extLst>
              <a:ext uri="{FF2B5EF4-FFF2-40B4-BE49-F238E27FC236}">
                <a16:creationId xmlns:a16="http://schemas.microsoft.com/office/drawing/2014/main" id="{C4C3AD86-1E3E-59D7-FED4-EA4D35B30BCB}"/>
              </a:ext>
            </a:extLst>
          </p:cNvPr>
          <p:cNvSpPr>
            <a:spLocks noGrp="1"/>
          </p:cNvSpPr>
          <p:nvPr>
            <p:ph type="title" hasCustomPrompt="1"/>
          </p:nvPr>
        </p:nvSpPr>
        <p:spPr>
          <a:xfrm>
            <a:off x="3211200" y="2761200"/>
            <a:ext cx="5770800" cy="666000"/>
          </a:xfrm>
        </p:spPr>
        <p:txBody>
          <a:bodyPr/>
          <a:lstStyle>
            <a:lvl1pPr algn="ctr">
              <a:defRPr sz="3600">
                <a:solidFill>
                  <a:schemeClr val="bg1"/>
                </a:solidFill>
              </a:defRPr>
            </a:lvl1pPr>
          </a:lstStyle>
          <a:p>
            <a:pPr lvl="0"/>
            <a:r>
              <a:rPr lang="da-DK" dirty="0"/>
              <a:t>Klik for at tilføje tekst</a:t>
            </a:r>
            <a:endParaRPr lang="da-DK"/>
          </a:p>
        </p:txBody>
      </p:sp>
      <p:sp>
        <p:nvSpPr>
          <p:cNvPr id="16" name="Pladsholder til tekst 15">
            <a:extLst>
              <a:ext uri="{FF2B5EF4-FFF2-40B4-BE49-F238E27FC236}">
                <a16:creationId xmlns:a16="http://schemas.microsoft.com/office/drawing/2014/main" id="{3DF5D0CE-5089-46C9-AE77-ADCE24302840}"/>
              </a:ext>
            </a:extLst>
          </p:cNvPr>
          <p:cNvSpPr>
            <a:spLocks noGrp="1"/>
          </p:cNvSpPr>
          <p:nvPr>
            <p:ph type="body" sz="quarter" idx="13" hasCustomPrompt="1"/>
          </p:nvPr>
        </p:nvSpPr>
        <p:spPr>
          <a:xfrm>
            <a:off x="3211200" y="3430800"/>
            <a:ext cx="5770800" cy="666000"/>
          </a:xfrm>
        </p:spPr>
        <p:txBody>
          <a:bodyPr anchor="t" anchorCtr="0"/>
          <a:lstStyle>
            <a:lvl1pPr marL="0" indent="0" algn="ctr">
              <a:lnSpc>
                <a:spcPct val="100000"/>
              </a:lnSpc>
              <a:spcAft>
                <a:spcPts val="0"/>
              </a:spcAft>
              <a:buClrTx/>
              <a:buFont typeface="Arial" panose="020B0604020202020204" pitchFamily="34" charset="0"/>
              <a:buChar char="​"/>
              <a:defRPr sz="2000" b="0">
                <a:solidFill>
                  <a:schemeClr val="bg1"/>
                </a:solidFill>
              </a:defRPr>
            </a:lvl1pPr>
            <a:lvl2pPr marL="0" indent="0" algn="ctr">
              <a:lnSpc>
                <a:spcPct val="100000"/>
              </a:lnSpc>
              <a:spcAft>
                <a:spcPts val="0"/>
              </a:spcAft>
              <a:buClrTx/>
              <a:buFont typeface="Arial" panose="020B0604020202020204" pitchFamily="34" charset="0"/>
              <a:buChar char="​"/>
              <a:defRPr sz="1800">
                <a:solidFill>
                  <a:schemeClr val="bg1"/>
                </a:solidFill>
              </a:defRPr>
            </a:lvl2pPr>
            <a:lvl3pPr marL="0" indent="0" algn="ctr">
              <a:lnSpc>
                <a:spcPct val="100000"/>
              </a:lnSpc>
              <a:spcAft>
                <a:spcPts val="0"/>
              </a:spcAft>
              <a:buClrTx/>
              <a:buFont typeface="Arial" panose="020B0604020202020204" pitchFamily="34" charset="0"/>
              <a:buChar char="​"/>
              <a:defRPr sz="2000">
                <a:solidFill>
                  <a:schemeClr val="accent6"/>
                </a:solidFill>
              </a:defRPr>
            </a:lvl3pPr>
            <a:lvl4pPr marL="0" indent="0" algn="ctr">
              <a:lnSpc>
                <a:spcPct val="100000"/>
              </a:lnSpc>
              <a:spcAft>
                <a:spcPts val="0"/>
              </a:spcAft>
              <a:buClrTx/>
              <a:buFont typeface="Arial" panose="020B0604020202020204" pitchFamily="34" charset="0"/>
              <a:buChar char="​"/>
              <a:defRPr sz="2000">
                <a:solidFill>
                  <a:schemeClr val="accent6"/>
                </a:solidFill>
              </a:defRPr>
            </a:lvl4pPr>
            <a:lvl5pPr marL="0" indent="0" algn="ctr">
              <a:lnSpc>
                <a:spcPct val="100000"/>
              </a:lnSpc>
              <a:spcAft>
                <a:spcPts val="0"/>
              </a:spcAft>
              <a:buClrTx/>
              <a:buFont typeface="Arial" panose="020B0604020202020204" pitchFamily="34" charset="0"/>
              <a:buChar char="​"/>
              <a:defRPr sz="2000">
                <a:solidFill>
                  <a:schemeClr val="accent6"/>
                </a:solidFill>
              </a:defRPr>
            </a:lvl5pPr>
          </a:lstStyle>
          <a:p>
            <a:pPr lvl="0"/>
            <a:r>
              <a:rPr lang="da-DK" dirty="0"/>
              <a:t>Klik for at tilføje tekst</a:t>
            </a:r>
            <a:endParaRPr lang="da-DK"/>
          </a:p>
        </p:txBody>
      </p:sp>
      <p:cxnSp>
        <p:nvCxnSpPr>
          <p:cNvPr id="18" name="Lige forbindelse 17">
            <a:extLst>
              <a:ext uri="{FF2B5EF4-FFF2-40B4-BE49-F238E27FC236}">
                <a16:creationId xmlns:a16="http://schemas.microsoft.com/office/drawing/2014/main" id="{9EA7A46A-6D01-4D61-872F-3BB9884F781E}"/>
              </a:ext>
            </a:extLst>
          </p:cNvPr>
          <p:cNvCxnSpPr/>
          <p:nvPr userDrawn="1"/>
        </p:nvCxnSpPr>
        <p:spPr>
          <a:xfrm>
            <a:off x="11175833" y="6062400"/>
            <a:ext cx="0" cy="2232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ladsholder til slidenummer 12">
            <a:extLst>
              <a:ext uri="{FF2B5EF4-FFF2-40B4-BE49-F238E27FC236}">
                <a16:creationId xmlns:a16="http://schemas.microsoft.com/office/drawing/2014/main" id="{0A45EF0C-F6F3-4943-89E1-96DA892BBE96}"/>
              </a:ext>
            </a:extLst>
          </p:cNvPr>
          <p:cNvSpPr>
            <a:spLocks noGrp="1"/>
          </p:cNvSpPr>
          <p:nvPr>
            <p:ph type="sldNum" sz="quarter" idx="12"/>
          </p:nvPr>
        </p:nvSpPr>
        <p:spPr/>
        <p:txBody>
          <a:bodyPr/>
          <a:lstStyle>
            <a:lvl1pPr>
              <a:defRPr>
                <a:solidFill>
                  <a:schemeClr val="bg1"/>
                </a:solidFill>
              </a:defRPr>
            </a:lvl1pPr>
          </a:lstStyle>
          <a:p>
            <a:fld id="{24C8C45C-947F-4981-8B3F-4F32E973C901}" type="slidenum">
              <a:rPr lang="da-DK" smtClean="0"/>
              <a:pPr/>
              <a:t>‹#›</a:t>
            </a:fld>
            <a:endParaRPr lang="da-DK" dirty="0"/>
          </a:p>
        </p:txBody>
      </p:sp>
      <p:sp>
        <p:nvSpPr>
          <p:cNvPr id="12" name="Pladsholder til sidefod 11">
            <a:extLst>
              <a:ext uri="{FF2B5EF4-FFF2-40B4-BE49-F238E27FC236}">
                <a16:creationId xmlns:a16="http://schemas.microsoft.com/office/drawing/2014/main" id="{AE6570E5-F488-41D2-8F8D-EC5555FEE99B}"/>
              </a:ext>
            </a:extLst>
          </p:cNvPr>
          <p:cNvSpPr>
            <a:spLocks noGrp="1"/>
          </p:cNvSpPr>
          <p:nvPr>
            <p:ph type="ftr" sz="quarter" idx="11"/>
          </p:nvPr>
        </p:nvSpPr>
        <p:spPr/>
        <p:txBody>
          <a:bodyPr/>
          <a:lstStyle>
            <a:lvl1pPr>
              <a:defRPr>
                <a:solidFill>
                  <a:schemeClr val="bg1"/>
                </a:solidFill>
              </a:defRPr>
            </a:lvl1pPr>
          </a:lstStyle>
          <a:p>
            <a:endParaRPr lang="da-DK" dirty="0"/>
          </a:p>
        </p:txBody>
      </p:sp>
    </p:spTree>
    <p:extLst>
      <p:ext uri="{BB962C8B-B14F-4D97-AF65-F5344CB8AC3E}">
        <p14:creationId xmlns:p14="http://schemas.microsoft.com/office/powerpoint/2010/main" val="298697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stilling med tal">
    <p:bg>
      <p:bgRef idx="1001">
        <a:schemeClr val="bg1"/>
      </p:bgRef>
    </p:bg>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5488F280-5E91-4E2B-AC08-70C2068E090B}"/>
              </a:ext>
            </a:extLst>
          </p:cNvPr>
          <p:cNvSpPr>
            <a:spLocks noGrp="1"/>
          </p:cNvSpPr>
          <p:nvPr>
            <p:ph type="dt" sz="half" idx="28"/>
          </p:nvPr>
        </p:nvSpPr>
        <p:spPr/>
        <p:txBody>
          <a:bodyPr/>
          <a:lstStyle/>
          <a:p>
            <a:endParaRPr lang="da-DK" dirty="0"/>
          </a:p>
        </p:txBody>
      </p:sp>
      <p:sp>
        <p:nvSpPr>
          <p:cNvPr id="8" name="Baggrund">
            <a:extLst>
              <a:ext uri="{FF2B5EF4-FFF2-40B4-BE49-F238E27FC236}">
                <a16:creationId xmlns:a16="http://schemas.microsoft.com/office/drawing/2014/main" id="{AAB44CB8-1C9C-F568-3B00-E7A999B9038B}"/>
              </a:ext>
            </a:extLst>
          </p:cNvPr>
          <p:cNvSpPr/>
          <p:nvPr userDrawn="1"/>
        </p:nvSpPr>
        <p:spPr>
          <a:xfrm>
            <a:off x="0" y="0"/>
            <a:ext cx="12193200" cy="6861600"/>
          </a:xfrm>
          <a:prstGeom prst="rect">
            <a:avLst/>
          </a:prstGeom>
          <a:gradFill>
            <a:gsLst>
              <a:gs pos="0">
                <a:schemeClr val="accent1"/>
              </a:gs>
              <a:gs pos="100000">
                <a:srgbClr val="0064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2" name="Text Placeholder 11">
            <a:extLst>
              <a:ext uri="{FF2B5EF4-FFF2-40B4-BE49-F238E27FC236}">
                <a16:creationId xmlns:a16="http://schemas.microsoft.com/office/drawing/2014/main" id="{44D8FC5A-9AF8-8C8A-74F1-6E992BDE395B}"/>
              </a:ext>
            </a:extLst>
          </p:cNvPr>
          <p:cNvSpPr>
            <a:spLocks noGrp="1" noChangeAspect="1"/>
          </p:cNvSpPr>
          <p:nvPr>
            <p:ph type="body" sz="quarter" idx="40" hasCustomPrompt="1"/>
          </p:nvPr>
        </p:nvSpPr>
        <p:spPr>
          <a:xfrm>
            <a:off x="1" y="1350215"/>
            <a:ext cx="588464" cy="1176928"/>
          </a:xfrm>
          <a:custGeom>
            <a:avLst/>
            <a:gdLst>
              <a:gd name="connsiteX0" fmla="*/ 0 w 588464"/>
              <a:gd name="connsiteY0" fmla="*/ 0 h 1176928"/>
              <a:gd name="connsiteX1" fmla="*/ 588464 w 588464"/>
              <a:gd name="connsiteY1" fmla="*/ 588464 h 1176928"/>
              <a:gd name="connsiteX2" fmla="*/ 0 w 588464"/>
              <a:gd name="connsiteY2" fmla="*/ 1176928 h 1176928"/>
            </a:gdLst>
            <a:ahLst/>
            <a:cxnLst>
              <a:cxn ang="0">
                <a:pos x="connsiteX0" y="connsiteY0"/>
              </a:cxn>
              <a:cxn ang="0">
                <a:pos x="connsiteX1" y="connsiteY1"/>
              </a:cxn>
              <a:cxn ang="0">
                <a:pos x="connsiteX2" y="connsiteY2"/>
              </a:cxn>
            </a:cxnLst>
            <a:rect l="l" t="t" r="r" b="b"/>
            <a:pathLst>
              <a:path w="588464" h="1176928">
                <a:moveTo>
                  <a:pt x="0" y="0"/>
                </a:moveTo>
                <a:lnTo>
                  <a:pt x="588464" y="588464"/>
                </a:lnTo>
                <a:lnTo>
                  <a:pt x="0" y="1176928"/>
                </a:lnTo>
                <a:close/>
              </a:path>
            </a:pathLst>
          </a:custGeom>
          <a:gradFill flip="none" rotWithShape="1">
            <a:gsLst>
              <a:gs pos="8000">
                <a:schemeClr val="accent1"/>
              </a:gs>
              <a:gs pos="100000">
                <a:schemeClr val="accent2"/>
              </a:gs>
            </a:gsLst>
            <a:lin ang="0" scaled="1"/>
            <a:tileRect/>
          </a:gradFill>
        </p:spPr>
        <p:txBody>
          <a:bodyPr wrap="square">
            <a:noAutofit/>
          </a:bodyPr>
          <a:lstStyle>
            <a:lvl1pPr>
              <a:defRPr sz="100">
                <a:noFill/>
              </a:defRPr>
            </a:lvl1pPr>
          </a:lstStyle>
          <a:p>
            <a:pPr lvl="0"/>
            <a:r>
              <a:rPr lang="da-DK" dirty="0"/>
              <a:t>.</a:t>
            </a:r>
            <a:endParaRPr lang="da-DK"/>
          </a:p>
        </p:txBody>
      </p:sp>
      <p:sp>
        <p:nvSpPr>
          <p:cNvPr id="2" name="Title 1"/>
          <p:cNvSpPr>
            <a:spLocks noGrp="1"/>
          </p:cNvSpPr>
          <p:nvPr>
            <p:ph type="title" hasCustomPrompt="1"/>
          </p:nvPr>
        </p:nvSpPr>
        <p:spPr>
          <a:xfrm>
            <a:off x="2080800" y="540000"/>
            <a:ext cx="9540000" cy="910800"/>
          </a:xfrm>
        </p:spPr>
        <p:txBody>
          <a:bodyPr/>
          <a:lstStyle>
            <a:lvl1pPr>
              <a:lnSpc>
                <a:spcPct val="87000"/>
              </a:lnSpc>
              <a:defRPr sz="3600">
                <a:solidFill>
                  <a:schemeClr val="tx1"/>
                </a:solidFill>
              </a:defRPr>
            </a:lvl1pPr>
          </a:lstStyle>
          <a:p>
            <a:r>
              <a:rPr lang="da-DK" noProof="0" dirty="0"/>
              <a:t>Klik for at tilføje agenda titel</a:t>
            </a:r>
            <a:endParaRPr lang="da-DK"/>
          </a:p>
        </p:txBody>
      </p:sp>
      <p:sp>
        <p:nvSpPr>
          <p:cNvPr id="7" name="Text Placeholder 2"/>
          <p:cNvSpPr>
            <a:spLocks noGrp="1"/>
          </p:cNvSpPr>
          <p:nvPr>
            <p:ph type="body" sz="quarter" idx="13" hasCustomPrompt="1"/>
          </p:nvPr>
        </p:nvSpPr>
        <p:spPr>
          <a:xfrm>
            <a:off x="759600" y="16596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1</a:t>
            </a:r>
            <a:endParaRPr lang="da-DK"/>
          </a:p>
        </p:txBody>
      </p:sp>
      <p:sp>
        <p:nvSpPr>
          <p:cNvPr id="13" name="Pladsholder til tekst 12">
            <a:extLst>
              <a:ext uri="{FF2B5EF4-FFF2-40B4-BE49-F238E27FC236}">
                <a16:creationId xmlns:a16="http://schemas.microsoft.com/office/drawing/2014/main" id="{6D7DE8D1-19BC-4070-8D36-5A696671BC76}"/>
              </a:ext>
            </a:extLst>
          </p:cNvPr>
          <p:cNvSpPr>
            <a:spLocks noGrp="1"/>
          </p:cNvSpPr>
          <p:nvPr>
            <p:ph type="body" sz="quarter" idx="17" hasCustomPrompt="1"/>
          </p:nvPr>
        </p:nvSpPr>
        <p:spPr>
          <a:xfrm>
            <a:off x="2080800" y="16596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buFont typeface="Verdana" panose="020B0604030504040204" pitchFamily="34" charset="0"/>
              <a:buChar cha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5" name="Text Placeholder 2">
            <a:extLst>
              <a:ext uri="{FF2B5EF4-FFF2-40B4-BE49-F238E27FC236}">
                <a16:creationId xmlns:a16="http://schemas.microsoft.com/office/drawing/2014/main" id="{8CDF22BE-5801-48C2-A6B5-4576332A97D3}"/>
              </a:ext>
            </a:extLst>
          </p:cNvPr>
          <p:cNvSpPr>
            <a:spLocks noGrp="1"/>
          </p:cNvSpPr>
          <p:nvPr>
            <p:ph type="body" sz="quarter" idx="18" hasCustomPrompt="1"/>
          </p:nvPr>
        </p:nvSpPr>
        <p:spPr>
          <a:xfrm>
            <a:off x="759600" y="27072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2</a:t>
            </a:r>
            <a:endParaRPr lang="da-DK"/>
          </a:p>
        </p:txBody>
      </p:sp>
      <p:sp>
        <p:nvSpPr>
          <p:cNvPr id="16" name="Pladsholder til tekst 12">
            <a:extLst>
              <a:ext uri="{FF2B5EF4-FFF2-40B4-BE49-F238E27FC236}">
                <a16:creationId xmlns:a16="http://schemas.microsoft.com/office/drawing/2014/main" id="{2C11E6A8-4A8B-4505-9271-9416E3A901DC}"/>
              </a:ext>
            </a:extLst>
          </p:cNvPr>
          <p:cNvSpPr>
            <a:spLocks noGrp="1"/>
          </p:cNvSpPr>
          <p:nvPr>
            <p:ph type="body" sz="quarter" idx="19" hasCustomPrompt="1"/>
          </p:nvPr>
        </p:nvSpPr>
        <p:spPr>
          <a:xfrm>
            <a:off x="2080800" y="27108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7" name="Text Placeholder 2">
            <a:extLst>
              <a:ext uri="{FF2B5EF4-FFF2-40B4-BE49-F238E27FC236}">
                <a16:creationId xmlns:a16="http://schemas.microsoft.com/office/drawing/2014/main" id="{91F02687-CD26-4E8E-9225-DB7A0FF14805}"/>
              </a:ext>
            </a:extLst>
          </p:cNvPr>
          <p:cNvSpPr>
            <a:spLocks noGrp="1"/>
          </p:cNvSpPr>
          <p:nvPr>
            <p:ph type="body" sz="quarter" idx="20" hasCustomPrompt="1"/>
          </p:nvPr>
        </p:nvSpPr>
        <p:spPr>
          <a:xfrm>
            <a:off x="759600" y="37476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3</a:t>
            </a:r>
            <a:endParaRPr lang="da-DK"/>
          </a:p>
        </p:txBody>
      </p:sp>
      <p:sp>
        <p:nvSpPr>
          <p:cNvPr id="18" name="Pladsholder til tekst 12">
            <a:extLst>
              <a:ext uri="{FF2B5EF4-FFF2-40B4-BE49-F238E27FC236}">
                <a16:creationId xmlns:a16="http://schemas.microsoft.com/office/drawing/2014/main" id="{3AF64B71-9B5C-4752-930A-6B28B278E193}"/>
              </a:ext>
            </a:extLst>
          </p:cNvPr>
          <p:cNvSpPr>
            <a:spLocks noGrp="1"/>
          </p:cNvSpPr>
          <p:nvPr>
            <p:ph type="body" sz="quarter" idx="21" hasCustomPrompt="1"/>
          </p:nvPr>
        </p:nvSpPr>
        <p:spPr>
          <a:xfrm>
            <a:off x="2080800" y="37512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22" name="Text Placeholder 2">
            <a:extLst>
              <a:ext uri="{FF2B5EF4-FFF2-40B4-BE49-F238E27FC236}">
                <a16:creationId xmlns:a16="http://schemas.microsoft.com/office/drawing/2014/main" id="{3FF36508-58FB-4140-A8F9-90222E669849}"/>
              </a:ext>
            </a:extLst>
          </p:cNvPr>
          <p:cNvSpPr>
            <a:spLocks noGrp="1"/>
          </p:cNvSpPr>
          <p:nvPr>
            <p:ph type="body" sz="quarter" idx="22" hasCustomPrompt="1"/>
          </p:nvPr>
        </p:nvSpPr>
        <p:spPr>
          <a:xfrm>
            <a:off x="759600" y="4788000"/>
            <a:ext cx="738000" cy="684000"/>
          </a:xfrm>
        </p:spPr>
        <p:txBody>
          <a:bodyPr/>
          <a:lstStyle>
            <a:lvl1pPr marL="0" indent="0" algn="ctr">
              <a:lnSpc>
                <a:spcPct val="100000"/>
              </a:lnSpc>
              <a:spcAft>
                <a:spcPts val="0"/>
              </a:spcAft>
              <a:buFont typeface="Arial" panose="020B0604020202020204" pitchFamily="34" charset="0"/>
              <a:buChar char="​"/>
              <a:defRPr sz="4000">
                <a:solidFill>
                  <a:schemeClr val="accent2"/>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4</a:t>
            </a:r>
            <a:endParaRPr lang="da-DK"/>
          </a:p>
        </p:txBody>
      </p:sp>
      <p:sp>
        <p:nvSpPr>
          <p:cNvPr id="23" name="Pladsholder til tekst 12">
            <a:extLst>
              <a:ext uri="{FF2B5EF4-FFF2-40B4-BE49-F238E27FC236}">
                <a16:creationId xmlns:a16="http://schemas.microsoft.com/office/drawing/2014/main" id="{6D8C1071-B58C-4E5F-843D-623ACF5E9B3D}"/>
              </a:ext>
            </a:extLst>
          </p:cNvPr>
          <p:cNvSpPr>
            <a:spLocks noGrp="1"/>
          </p:cNvSpPr>
          <p:nvPr>
            <p:ph type="body" sz="quarter" idx="23" hasCustomPrompt="1"/>
          </p:nvPr>
        </p:nvSpPr>
        <p:spPr>
          <a:xfrm>
            <a:off x="2080800" y="4788000"/>
            <a:ext cx="9540000" cy="680400"/>
          </a:xfrm>
        </p:spPr>
        <p:txBody>
          <a:bodyPr/>
          <a:lstStyle>
            <a:lvl1pPr marL="0" indent="0">
              <a:lnSpc>
                <a:spcPct val="99000"/>
              </a:lnSpc>
              <a:spcAft>
                <a:spcPts val="0"/>
              </a:spcAft>
              <a:buFont typeface="Arial" panose="020B0604020202020204" pitchFamily="34" charset="0"/>
              <a:buChar char="​"/>
              <a:defRPr sz="2000">
                <a:solidFill>
                  <a:schemeClr val="tx1"/>
                </a:solidFill>
              </a:defRPr>
            </a:lvl1pPr>
            <a:lvl2pPr marL="432000" indent="-216000">
              <a:lnSpc>
                <a:spcPct val="99000"/>
              </a:lnSpc>
              <a:spcAft>
                <a:spcPts val="600"/>
              </a:spcAft>
              <a:buClr>
                <a:schemeClr val="accent2"/>
              </a:buClr>
              <a:defRPr sz="1600">
                <a:solidFill>
                  <a:schemeClr val="tx1"/>
                </a:solidFill>
              </a:defRPr>
            </a:lvl2pPr>
            <a:lvl3pPr marL="648000" indent="-216000">
              <a:lnSpc>
                <a:spcPct val="99000"/>
              </a:lnSpc>
              <a:spcAft>
                <a:spcPts val="600"/>
              </a:spcAft>
              <a:buClr>
                <a:schemeClr val="accent2"/>
              </a:buClr>
              <a:defRPr sz="1600">
                <a:solidFill>
                  <a:schemeClr val="tx1"/>
                </a:solidFill>
              </a:defRPr>
            </a:lvl3pPr>
            <a:lvl4pPr marL="864000" indent="-216000">
              <a:lnSpc>
                <a:spcPct val="99000"/>
              </a:lnSpc>
              <a:spcAft>
                <a:spcPts val="600"/>
              </a:spcAft>
              <a:buClr>
                <a:schemeClr val="accent2"/>
              </a:buClr>
              <a:defRPr sz="1600">
                <a:solidFill>
                  <a:schemeClr val="tx1"/>
                </a:solidFill>
              </a:defRPr>
            </a:lvl4pPr>
            <a:lvl5pPr marL="1152000" indent="-216000">
              <a:lnSpc>
                <a:spcPct val="99000"/>
              </a:lnSpc>
              <a:spcAft>
                <a:spcPts val="600"/>
              </a:spcAft>
              <a:buClr>
                <a:schemeClr val="accent2"/>
              </a:buClr>
              <a:defRPr sz="1600">
                <a:solidFill>
                  <a:schemeClr val="tx1"/>
                </a:solidFill>
              </a:defRPr>
            </a:lvl5pPr>
            <a:lvl6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6pPr>
            <a:lvl7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7pPr>
            <a:lvl8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8pPr>
            <a:lvl9pPr marL="1152000" indent="-216000">
              <a:lnSpc>
                <a:spcPct val="99000"/>
              </a:lnSpc>
              <a:spcAft>
                <a:spcPts val="600"/>
              </a:spcAft>
              <a:buClr>
                <a:schemeClr val="accent2"/>
              </a:buClr>
              <a:buSzPct val="100000"/>
              <a:buFont typeface="Verdana" panose="020B0604030504040204" pitchFamily="34" charset="0"/>
              <a:buChar char="●"/>
              <a:defRPr sz="1600">
                <a:solidFill>
                  <a:schemeClr val="tx1"/>
                </a:solidFill>
              </a:defRPr>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11" name="Text Placeholder 2">
            <a:extLst>
              <a:ext uri="{FF2B5EF4-FFF2-40B4-BE49-F238E27FC236}">
                <a16:creationId xmlns:a16="http://schemas.microsoft.com/office/drawing/2014/main" id="{FD021510-75FC-3964-D2CC-64F4C2EF1ECB}"/>
              </a:ext>
            </a:extLst>
          </p:cNvPr>
          <p:cNvSpPr>
            <a:spLocks noGrp="1"/>
          </p:cNvSpPr>
          <p:nvPr>
            <p:ph type="body" sz="quarter" idx="31" hasCustomPrompt="1"/>
          </p:nvPr>
        </p:nvSpPr>
        <p:spPr>
          <a:xfrm>
            <a:off x="589270" y="1394666"/>
            <a:ext cx="1080000" cy="1080000"/>
          </a:xfrm>
          <a:prstGeom prst="ellipse">
            <a:avLst/>
          </a:prstGeom>
          <a:solidFill>
            <a:schemeClr val="accent2"/>
          </a:solidFill>
        </p:spPr>
        <p:txBody>
          <a:bodyPr anchor="ctr"/>
          <a:lstStyle>
            <a:lvl1pPr marL="0" indent="0" algn="ctr">
              <a:lnSpc>
                <a:spcPct val="100000"/>
              </a:lnSpc>
              <a:spcAft>
                <a:spcPts val="0"/>
              </a:spcAft>
              <a:buFont typeface="Arial" panose="020B0604020202020204" pitchFamily="34" charset="0"/>
              <a:buChar char="​"/>
              <a:defRPr sz="4000">
                <a:solidFill>
                  <a:schemeClr val="tx1"/>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1</a:t>
            </a:r>
            <a:endParaRPr lang="da-DK"/>
          </a:p>
        </p:txBody>
      </p:sp>
      <p:pic>
        <p:nvPicPr>
          <p:cNvPr id="1702552191" name="image" descr="{&quot;templafy&quot;:{&quot;id&quot;:&quot;e93d4185-c5ac-48d1-a88d-458ebd7bc5be&quot;}}"/>
          <p:cNvPicPr>
            <a:picLocks noChangeAspect="1"/>
          </p:cNvPicPr>
          <p:nvPr/>
        </p:nvPicPr>
        <p:blipFill>
          <a:blip r:embed="rId2"/>
          <a:stretch>
            <a:fillRect/>
          </a:stretch>
        </p:blipFill>
        <p:spPr>
          <a:xfrm>
            <a:off x="572400" y="5976000"/>
            <a:ext cx="2077258" cy="324000"/>
          </a:xfrm>
          <a:prstGeom prst="rect">
            <a:avLst/>
          </a:prstGeom>
        </p:spPr>
      </p:pic>
      <p:sp>
        <p:nvSpPr>
          <p:cNvPr id="4" name="Footer Placeholder 3">
            <a:extLst>
              <a:ext uri="{FF2B5EF4-FFF2-40B4-BE49-F238E27FC236}">
                <a16:creationId xmlns:a16="http://schemas.microsoft.com/office/drawing/2014/main" id="{B4798A9E-5939-4F7B-8DA7-C54216170A6A}"/>
              </a:ext>
            </a:extLst>
          </p:cNvPr>
          <p:cNvSpPr>
            <a:spLocks noGrp="1"/>
          </p:cNvSpPr>
          <p:nvPr>
            <p:ph type="ftr" sz="quarter" idx="29"/>
          </p:nvPr>
        </p:nvSpPr>
        <p:spPr/>
        <p:txBody>
          <a:bodyPr/>
          <a:lstStyle>
            <a:lvl1pPr>
              <a:defRPr>
                <a:solidFill>
                  <a:schemeClr val="tx1"/>
                </a:solidFill>
              </a:defRPr>
            </a:lvl1pPr>
          </a:lstStyle>
          <a:p>
            <a:endParaRPr lang="da-DK" dirty="0"/>
          </a:p>
        </p:txBody>
      </p:sp>
      <p:sp>
        <p:nvSpPr>
          <p:cNvPr id="5" name="Slide Number Placeholder 4">
            <a:extLst>
              <a:ext uri="{FF2B5EF4-FFF2-40B4-BE49-F238E27FC236}">
                <a16:creationId xmlns:a16="http://schemas.microsoft.com/office/drawing/2014/main" id="{EC6A4559-A0AF-489D-8109-776B175936D3}"/>
              </a:ext>
            </a:extLst>
          </p:cNvPr>
          <p:cNvSpPr>
            <a:spLocks noGrp="1"/>
          </p:cNvSpPr>
          <p:nvPr>
            <p:ph type="sldNum" sz="quarter" idx="30"/>
          </p:nvPr>
        </p:nvSpPr>
        <p:spPr/>
        <p:txBody>
          <a:bodyPr/>
          <a:lstStyle>
            <a:lvl1pPr>
              <a:defRPr>
                <a:solidFill>
                  <a:schemeClr val="tx1"/>
                </a:solidFill>
              </a:defRPr>
            </a:lvl1pPr>
          </a:lstStyle>
          <a:p>
            <a:fld id="{24C8C45C-947F-4981-8B3F-4F32E973C901}" type="slidenum">
              <a:rPr lang="da-DK" smtClean="0"/>
              <a:pPr/>
              <a:t>‹#›</a:t>
            </a:fld>
            <a:endParaRPr lang="da-DK" dirty="0"/>
          </a:p>
        </p:txBody>
      </p:sp>
      <p:cxnSp>
        <p:nvCxnSpPr>
          <p:cNvPr id="10" name="Lige forbindelse 24">
            <a:extLst>
              <a:ext uri="{FF2B5EF4-FFF2-40B4-BE49-F238E27FC236}">
                <a16:creationId xmlns:a16="http://schemas.microsoft.com/office/drawing/2014/main" id="{E36D0599-3591-8961-C5F0-570516C573B3}"/>
              </a:ext>
            </a:extLst>
          </p:cNvPr>
          <p:cNvCxnSpPr>
            <a:cxnSpLocks/>
          </p:cNvCxnSpPr>
          <p:nvPr userDrawn="1"/>
        </p:nvCxnSpPr>
        <p:spPr>
          <a:xfrm>
            <a:off x="11175833" y="6062400"/>
            <a:ext cx="0" cy="2232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31753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fslutningsslide">
    <p:spTree>
      <p:nvGrpSpPr>
        <p:cNvPr id="1" name=""/>
        <p:cNvGrpSpPr/>
        <p:nvPr/>
      </p:nvGrpSpPr>
      <p:grpSpPr>
        <a:xfrm>
          <a:off x="0" y="0"/>
          <a:ext cx="0" cy="0"/>
          <a:chOff x="0" y="0"/>
          <a:chExt cx="0" cy="0"/>
        </a:xfrm>
      </p:grpSpPr>
      <p:sp>
        <p:nvSpPr>
          <p:cNvPr id="17" name="Pladsholder til dato 16" hidden="1">
            <a:extLst>
              <a:ext uri="{FF2B5EF4-FFF2-40B4-BE49-F238E27FC236}">
                <a16:creationId xmlns:a16="http://schemas.microsoft.com/office/drawing/2014/main" id="{1731C84F-56F7-4A86-93B2-44023FE02AA7}"/>
              </a:ext>
            </a:extLst>
          </p:cNvPr>
          <p:cNvSpPr>
            <a:spLocks noGrp="1"/>
          </p:cNvSpPr>
          <p:nvPr>
            <p:ph type="dt" sz="half" idx="14"/>
          </p:nvPr>
        </p:nvSpPr>
        <p:spPr/>
        <p:txBody>
          <a:bodyPr/>
          <a:lstStyle/>
          <a:p>
            <a:endParaRPr lang="da-DK" dirty="0"/>
          </a:p>
        </p:txBody>
      </p:sp>
      <p:sp>
        <p:nvSpPr>
          <p:cNvPr id="18" name="Pladsholder til sidefod 17" hidden="1">
            <a:extLst>
              <a:ext uri="{FF2B5EF4-FFF2-40B4-BE49-F238E27FC236}">
                <a16:creationId xmlns:a16="http://schemas.microsoft.com/office/drawing/2014/main" id="{114B76EA-00CA-49C3-BDB9-BB9265E6917D}"/>
              </a:ext>
            </a:extLst>
          </p:cNvPr>
          <p:cNvSpPr>
            <a:spLocks noGrp="1"/>
          </p:cNvSpPr>
          <p:nvPr>
            <p:ph type="ftr" sz="quarter" idx="15"/>
          </p:nvPr>
        </p:nvSpPr>
        <p:spPr>
          <a:xfrm>
            <a:off x="0" y="6858000"/>
            <a:ext cx="0" cy="0"/>
          </a:xfrm>
        </p:spPr>
        <p:txBody>
          <a:bodyPr/>
          <a:lstStyle/>
          <a:p>
            <a:endParaRPr lang="da-DK" dirty="0"/>
          </a:p>
        </p:txBody>
      </p:sp>
      <p:sp>
        <p:nvSpPr>
          <p:cNvPr id="14" name="Slide Number Placeholder 5" hidden="1">
            <a:extLst>
              <a:ext uri="{FF2B5EF4-FFF2-40B4-BE49-F238E27FC236}">
                <a16:creationId xmlns:a16="http://schemas.microsoft.com/office/drawing/2014/main" id="{CCC11C80-A7CC-4D2E-A9DB-FFC6D63066B1}"/>
              </a:ext>
            </a:extLst>
          </p:cNvPr>
          <p:cNvSpPr>
            <a:spLocks noGrp="1"/>
          </p:cNvSpPr>
          <p:nvPr>
            <p:ph type="sldNum" sz="quarter" idx="4"/>
          </p:nvPr>
        </p:nvSpPr>
        <p:spPr>
          <a:xfrm flipV="1">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da-DK" smtClean="0"/>
              <a:pPr/>
              <a:t>‹#›</a:t>
            </a:fld>
            <a:endParaRPr lang="da-DK" dirty="0"/>
          </a:p>
        </p:txBody>
      </p:sp>
      <p:sp>
        <p:nvSpPr>
          <p:cNvPr id="7" name="Baggrund"/>
          <p:cNvSpPr/>
          <p:nvPr userDrawn="1"/>
        </p:nvSpPr>
        <p:spPr>
          <a:xfrm>
            <a:off x="0" y="0"/>
            <a:ext cx="12193200" cy="6861600"/>
          </a:xfrm>
          <a:prstGeom prst="rect">
            <a:avLst/>
          </a:prstGeom>
          <a:gradFill>
            <a:gsLst>
              <a:gs pos="0">
                <a:schemeClr val="accent1"/>
              </a:gs>
              <a:gs pos="100000">
                <a:srgbClr val="0064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5" name="Pladsholder til tekst 14">
            <a:extLst>
              <a:ext uri="{FF2B5EF4-FFF2-40B4-BE49-F238E27FC236}">
                <a16:creationId xmlns:a16="http://schemas.microsoft.com/office/drawing/2014/main" id="{07B8917B-F19F-4202-A0E4-A0FDB37265CE}"/>
              </a:ext>
            </a:extLst>
          </p:cNvPr>
          <p:cNvSpPr>
            <a:spLocks noGrp="1"/>
          </p:cNvSpPr>
          <p:nvPr>
            <p:ph type="body" sz="quarter" idx="13" hasCustomPrompt="1"/>
          </p:nvPr>
        </p:nvSpPr>
        <p:spPr>
          <a:xfrm>
            <a:off x="1782000" y="1990800"/>
            <a:ext cx="8352000" cy="2617470"/>
          </a:xfrm>
        </p:spPr>
        <p:txBody>
          <a:bodyPr/>
          <a:lstStyle>
            <a:lvl1pPr marL="0" indent="0" algn="ctr">
              <a:lnSpc>
                <a:spcPct val="88000"/>
              </a:lnSpc>
              <a:spcAft>
                <a:spcPts val="1000"/>
              </a:spcAft>
              <a:buClrTx/>
              <a:buFont typeface="Arial" panose="020B0604020202020204" pitchFamily="34" charset="0"/>
              <a:buChar char="​"/>
              <a:defRPr sz="3600" b="1">
                <a:solidFill>
                  <a:schemeClr val="bg1"/>
                </a:solidFill>
              </a:defRPr>
            </a:lvl1pPr>
            <a:lvl2pPr marL="0" indent="0" algn="ctr">
              <a:lnSpc>
                <a:spcPct val="100000"/>
              </a:lnSpc>
              <a:spcAft>
                <a:spcPts val="0"/>
              </a:spcAft>
              <a:buClrTx/>
              <a:buFont typeface="Arial" panose="020B0604020202020204" pitchFamily="34" charset="0"/>
              <a:buChar char="​"/>
              <a:defRPr sz="2000">
                <a:solidFill>
                  <a:schemeClr val="bg1"/>
                </a:solidFill>
              </a:defRPr>
            </a:lvl2pPr>
            <a:lvl3pPr marL="0" indent="0" algn="ctr">
              <a:lnSpc>
                <a:spcPct val="100000"/>
              </a:lnSpc>
              <a:spcAft>
                <a:spcPts val="0"/>
              </a:spcAft>
              <a:buClrTx/>
              <a:buFont typeface="Arial" panose="020B0604020202020204" pitchFamily="34" charset="0"/>
              <a:buNone/>
              <a:defRPr sz="2000">
                <a:solidFill>
                  <a:schemeClr val="bg1"/>
                </a:solidFill>
              </a:defRPr>
            </a:lvl3pPr>
            <a:lvl4pPr marL="0" indent="0" algn="ctr">
              <a:lnSpc>
                <a:spcPct val="100000"/>
              </a:lnSpc>
              <a:spcAft>
                <a:spcPts val="0"/>
              </a:spcAft>
              <a:buClrTx/>
              <a:buFont typeface="Arial" panose="020B0604020202020204" pitchFamily="34" charset="0"/>
              <a:buChar char="​"/>
              <a:defRPr sz="2000">
                <a:solidFill>
                  <a:schemeClr val="bg1"/>
                </a:solidFill>
              </a:defRPr>
            </a:lvl4pPr>
            <a:lvl5pPr marL="0" indent="0" algn="ctr">
              <a:lnSpc>
                <a:spcPct val="100000"/>
              </a:lnSpc>
              <a:spcAft>
                <a:spcPts val="0"/>
              </a:spcAft>
              <a:buClrTx/>
              <a:buFont typeface="Arial" panose="020B0604020202020204" pitchFamily="34" charset="0"/>
              <a:buChar char="​"/>
              <a:defRPr sz="2000">
                <a:solidFill>
                  <a:schemeClr val="bg1"/>
                </a:solidFill>
              </a:defRPr>
            </a:lvl5pPr>
            <a:lvl6pPr marL="0" indent="0" algn="ctr">
              <a:lnSpc>
                <a:spcPct val="100000"/>
              </a:lnSpc>
              <a:spcAft>
                <a:spcPts val="0"/>
              </a:spcAft>
              <a:buClrTx/>
              <a:buSzPct val="100000"/>
              <a:buFont typeface="Arial" panose="020B0604020202020204" pitchFamily="34" charset="0"/>
              <a:buChar char="​"/>
              <a:defRPr sz="2000">
                <a:solidFill>
                  <a:schemeClr val="bg1"/>
                </a:solidFill>
              </a:defRPr>
            </a:lvl6pPr>
            <a:lvl7pPr marL="0" indent="0" algn="ctr">
              <a:lnSpc>
                <a:spcPct val="100000"/>
              </a:lnSpc>
              <a:spcAft>
                <a:spcPts val="0"/>
              </a:spcAft>
              <a:buClrTx/>
              <a:buSzPct val="100000"/>
              <a:buFont typeface="Arial" panose="020B0604020202020204" pitchFamily="34" charset="0"/>
              <a:buChar char="​"/>
              <a:defRPr sz="2000">
                <a:solidFill>
                  <a:schemeClr val="bg1"/>
                </a:solidFill>
              </a:defRPr>
            </a:lvl7pPr>
            <a:lvl8pPr marL="0" indent="0" algn="ctr">
              <a:lnSpc>
                <a:spcPct val="100000"/>
              </a:lnSpc>
              <a:spcAft>
                <a:spcPts val="0"/>
              </a:spcAft>
              <a:buClrTx/>
              <a:buSzPct val="100000"/>
              <a:buFont typeface="Arial" panose="020B0604020202020204" pitchFamily="34" charset="0"/>
              <a:buChar char="​"/>
              <a:defRPr sz="2000">
                <a:solidFill>
                  <a:schemeClr val="bg1"/>
                </a:solidFill>
              </a:defRPr>
            </a:lvl8pPr>
            <a:lvl9pPr marL="0" indent="0" algn="ctr">
              <a:lnSpc>
                <a:spcPct val="100000"/>
              </a:lnSpc>
              <a:spcAft>
                <a:spcPts val="0"/>
              </a:spcAft>
              <a:buClrTx/>
              <a:buSzPct val="100000"/>
              <a:buFont typeface="Arial" panose="020B0604020202020204" pitchFamily="34" charset="0"/>
              <a:buChar char="​"/>
              <a:defRPr sz="2000">
                <a:solidFill>
                  <a:schemeClr val="bg1"/>
                </a:solidFill>
              </a:defRPr>
            </a:lvl9pPr>
          </a:lstStyle>
          <a:p>
            <a:pPr lvl="0"/>
            <a:r>
              <a:rPr lang="da-DK" dirty="0"/>
              <a:t>Klik og indsæt tekst                                  Klik ENTER og TAB for at få næste tekst niveau på 20 pkt.</a:t>
            </a:r>
            <a:endParaRPr lang="da-DK"/>
          </a:p>
          <a:p>
            <a:pPr lvl="1"/>
            <a:r>
              <a:rPr lang="da-DK" dirty="0"/>
              <a:t>Andet niveau</a:t>
            </a:r>
            <a:endParaRPr lang="da-DK"/>
          </a:p>
        </p:txBody>
      </p:sp>
      <p:pic>
        <p:nvPicPr>
          <p:cNvPr id="318100067" name="image" descr="{&quot;templafy&quot;:{&quot;id&quot;:&quot;98c64853-9046-4380-a7b4-69761f5279b6&quot;}}"/>
          <p:cNvPicPr>
            <a:picLocks noChangeAspect="1"/>
          </p:cNvPicPr>
          <p:nvPr/>
        </p:nvPicPr>
        <p:blipFill>
          <a:blip r:embed="rId2"/>
          <a:stretch>
            <a:fillRect/>
          </a:stretch>
        </p:blipFill>
        <p:spPr>
          <a:xfrm>
            <a:off x="5124000" y="5415279"/>
            <a:ext cx="1937179" cy="972000"/>
          </a:xfrm>
          <a:prstGeom prst="rect">
            <a:avLst/>
          </a:prstGeom>
        </p:spPr>
      </p:pic>
    </p:spTree>
    <p:extLst>
      <p:ext uri="{BB962C8B-B14F-4D97-AF65-F5344CB8AC3E}">
        <p14:creationId xmlns:p14="http://schemas.microsoft.com/office/powerpoint/2010/main" val="23630881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l bulle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FDC582-69C3-42DB-A0C2-AF4C43A376C7}"/>
              </a:ext>
            </a:extLst>
          </p:cNvPr>
          <p:cNvSpPr>
            <a:spLocks noGrp="1"/>
          </p:cNvSpPr>
          <p:nvPr>
            <p:ph type="title" hasCustomPrompt="1"/>
          </p:nvPr>
        </p:nvSpPr>
        <p:spPr/>
        <p:txBody>
          <a:bodyPr/>
          <a:lstStyle/>
          <a:p>
            <a:r>
              <a:rPr lang="da-DK" noProof="0" dirty="0"/>
              <a:t>Klik for at indsætte titel</a:t>
            </a:r>
            <a:endParaRPr lang="da-DK" dirty="0"/>
          </a:p>
        </p:txBody>
      </p:sp>
      <p:sp>
        <p:nvSpPr>
          <p:cNvPr id="3" name="Pladsholder til slidenummer 2">
            <a:extLst>
              <a:ext uri="{FF2B5EF4-FFF2-40B4-BE49-F238E27FC236}">
                <a16:creationId xmlns:a16="http://schemas.microsoft.com/office/drawing/2014/main" id="{D08215F6-1357-4CE3-B6CB-075C4B14B6F3}"/>
              </a:ext>
            </a:extLst>
          </p:cNvPr>
          <p:cNvSpPr>
            <a:spLocks noGrp="1"/>
          </p:cNvSpPr>
          <p:nvPr>
            <p:ph type="sldNum" sz="quarter" idx="10"/>
          </p:nvPr>
        </p:nvSpPr>
        <p:spPr/>
        <p:txBody>
          <a:bodyPr/>
          <a:lstStyle/>
          <a:p>
            <a:fld id="{24C8C45C-947F-4981-8B3F-4F32E973C901}" type="slidenum">
              <a:rPr lang="da-DK" smtClean="0"/>
              <a:pPr/>
              <a:t>‹#›</a:t>
            </a:fld>
            <a:endParaRPr lang="da-DK" dirty="0"/>
          </a:p>
        </p:txBody>
      </p:sp>
      <p:sp>
        <p:nvSpPr>
          <p:cNvPr id="4" name="Pladsholder til dato 3">
            <a:extLst>
              <a:ext uri="{FF2B5EF4-FFF2-40B4-BE49-F238E27FC236}">
                <a16:creationId xmlns:a16="http://schemas.microsoft.com/office/drawing/2014/main" id="{B05A5658-A186-496F-9CBB-21B2E977EC43}"/>
              </a:ext>
            </a:extLst>
          </p:cNvPr>
          <p:cNvSpPr>
            <a:spLocks noGrp="1"/>
          </p:cNvSpPr>
          <p:nvPr>
            <p:ph type="dt" sz="half" idx="11"/>
          </p:nvPr>
        </p:nvSpPr>
        <p:spPr/>
        <p:txBody>
          <a:bodyPr/>
          <a:lstStyle/>
          <a:p>
            <a:endParaRPr lang="da-DK" dirty="0"/>
          </a:p>
        </p:txBody>
      </p:sp>
      <p:sp>
        <p:nvSpPr>
          <p:cNvPr id="5" name="Pladsholder til sidefod 4">
            <a:extLst>
              <a:ext uri="{FF2B5EF4-FFF2-40B4-BE49-F238E27FC236}">
                <a16:creationId xmlns:a16="http://schemas.microsoft.com/office/drawing/2014/main" id="{8A63A43E-87BE-4C81-A92E-D2F2620DF66A}"/>
              </a:ext>
            </a:extLst>
          </p:cNvPr>
          <p:cNvSpPr>
            <a:spLocks noGrp="1"/>
          </p:cNvSpPr>
          <p:nvPr>
            <p:ph type="ftr" sz="quarter" idx="12"/>
          </p:nvPr>
        </p:nvSpPr>
        <p:spPr/>
        <p:txBody>
          <a:bodyPr/>
          <a:lstStyle/>
          <a:p>
            <a:endParaRPr lang="da-DK" dirty="0"/>
          </a:p>
        </p:txBody>
      </p:sp>
      <p:sp>
        <p:nvSpPr>
          <p:cNvPr id="8" name="Pladsholder til tekst 7">
            <a:extLst>
              <a:ext uri="{FF2B5EF4-FFF2-40B4-BE49-F238E27FC236}">
                <a16:creationId xmlns:a16="http://schemas.microsoft.com/office/drawing/2014/main" id="{CC474FD8-278A-47CD-9D9C-9959CF9DAACA}"/>
              </a:ext>
            </a:extLst>
          </p:cNvPr>
          <p:cNvSpPr>
            <a:spLocks noGrp="1"/>
          </p:cNvSpPr>
          <p:nvPr>
            <p:ph type="body" sz="quarter" idx="13" hasCustomPrompt="1"/>
          </p:nvPr>
        </p:nvSpPr>
        <p:spPr>
          <a:xfrm>
            <a:off x="571500" y="1658938"/>
            <a:ext cx="11047413" cy="4052887"/>
          </a:xfrm>
        </p:spPr>
        <p:txBody>
          <a:bodyPr/>
          <a:lstStyle>
            <a:lvl1pPr marL="360000" indent="-360000">
              <a:lnSpc>
                <a:spcPct val="97000"/>
              </a:lnSpc>
              <a:buSzPct val="90000"/>
              <a:buFontTx/>
              <a:buBlip>
                <a:blip r:embed="rId2"/>
              </a:buBlip>
              <a:defRPr/>
            </a:lvl1pPr>
            <a:lvl2pPr marL="720000" indent="-360000">
              <a:buSzPct val="90000"/>
              <a:buFontTx/>
              <a:buBlip>
                <a:blip r:embed="rId2"/>
              </a:buBlip>
              <a:defRPr/>
            </a:lvl2pPr>
            <a:lvl3pPr marL="1080000" indent="-360000">
              <a:lnSpc>
                <a:spcPct val="101000"/>
              </a:lnSpc>
              <a:buSzPct val="90000"/>
              <a:buFontTx/>
              <a:buBlip>
                <a:blip r:embed="rId2"/>
              </a:buBlip>
              <a:defRPr/>
            </a:lvl3pPr>
            <a:lvl4pPr marL="1440000" indent="-360000">
              <a:lnSpc>
                <a:spcPct val="104000"/>
              </a:lnSpc>
              <a:buSzPct val="90000"/>
              <a:buFontTx/>
              <a:buBlip>
                <a:blip r:embed="rId2"/>
              </a:buBlip>
              <a:defRPr/>
            </a:lvl4pPr>
            <a:lvl5pPr marL="1800000" indent="-360000">
              <a:lnSpc>
                <a:spcPct val="107000"/>
              </a:lnSpc>
              <a:buSzPct val="90000"/>
              <a:buFontTx/>
              <a:buBlip>
                <a:blip r:embed="rId2"/>
              </a:buBlip>
              <a:defRPr/>
            </a:lvl5pPr>
            <a:lvl6pPr marL="360000" indent="-360000">
              <a:lnSpc>
                <a:spcPct val="104000"/>
              </a:lnSpc>
              <a:buClr>
                <a:schemeClr val="accent2"/>
              </a:buClr>
              <a:buSzPct val="100000"/>
              <a:buFont typeface="Verdana" panose="020B0604030504040204" pitchFamily="34" charset="0"/>
              <a:buChar char="●"/>
              <a:defRPr/>
            </a:lvl6pPr>
            <a:lvl7pPr marL="720000" indent="-360000">
              <a:buClr>
                <a:schemeClr val="accent2"/>
              </a:buClr>
              <a:buSzPct val="100000"/>
              <a:buFont typeface="Verdana" panose="020B0604030504040204" pitchFamily="34" charset="0"/>
              <a:buChar char="●"/>
              <a:defRPr/>
            </a:lvl7pPr>
            <a:lvl8pPr marL="1080000" indent="-360000">
              <a:lnSpc>
                <a:spcPct val="100000"/>
              </a:lnSpc>
              <a:buClr>
                <a:schemeClr val="accent2"/>
              </a:buClr>
              <a:buSzPct val="100000"/>
              <a:buFont typeface="Verdana" panose="020B0604030504040204" pitchFamily="34" charset="0"/>
              <a:buChar char="●"/>
              <a:defRPr/>
            </a:lvl8pPr>
            <a:lvl9pPr marL="1440000" indent="-360000">
              <a:lnSpc>
                <a:spcPct val="100000"/>
              </a:lnSpc>
              <a:buClr>
                <a:schemeClr val="accent2"/>
              </a:buClr>
              <a:buSzPct val="100000"/>
              <a:buFont typeface="Verdana" panose="020B0604030504040204" pitchFamily="34" charset="0"/>
              <a:buChar char="●"/>
              <a:defRPr/>
            </a:lvl9pPr>
          </a:lstStyle>
          <a:p>
            <a:pPr lvl="0"/>
            <a:r>
              <a:rPr lang="da-DK" noProof="0" dirty="0"/>
              <a:t>Klik for at tilføje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Tree>
    <p:extLst>
      <p:ext uri="{BB962C8B-B14F-4D97-AF65-F5344CB8AC3E}">
        <p14:creationId xmlns:p14="http://schemas.microsoft.com/office/powerpoint/2010/main" val="29942240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a-DK" noProof="0" dirty="0"/>
              <a:t>Klik for at indsætte titel</a:t>
            </a:r>
            <a:endParaRPr lang="da-DK" dirty="0"/>
          </a:p>
        </p:txBody>
      </p:sp>
      <p:sp>
        <p:nvSpPr>
          <p:cNvPr id="8" name="Pladsholder til slidenummer 7">
            <a:extLst>
              <a:ext uri="{FF2B5EF4-FFF2-40B4-BE49-F238E27FC236}">
                <a16:creationId xmlns:a16="http://schemas.microsoft.com/office/drawing/2014/main" id="{CF183F2D-82B9-456F-A6A5-8377EE1A561E}"/>
              </a:ext>
            </a:extLst>
          </p:cNvPr>
          <p:cNvSpPr>
            <a:spLocks noGrp="1"/>
          </p:cNvSpPr>
          <p:nvPr>
            <p:ph type="sldNum" sz="quarter" idx="12"/>
          </p:nvPr>
        </p:nvSpPr>
        <p:spPr/>
        <p:txBody>
          <a:bodyPr/>
          <a:lstStyle/>
          <a:p>
            <a:fld id="{24C8C45C-947F-4981-8B3F-4F32E973C901}" type="slidenum">
              <a:rPr lang="da-DK" smtClean="0"/>
              <a:pPr/>
              <a:t>‹#›</a:t>
            </a:fld>
            <a:endParaRPr lang="da-DK" dirty="0"/>
          </a:p>
        </p:txBody>
      </p:sp>
      <p:sp>
        <p:nvSpPr>
          <p:cNvPr id="7" name="Pladsholder til sidefod 6">
            <a:extLst>
              <a:ext uri="{FF2B5EF4-FFF2-40B4-BE49-F238E27FC236}">
                <a16:creationId xmlns:a16="http://schemas.microsoft.com/office/drawing/2014/main" id="{E6A05CAD-62A2-47A9-8872-E37165C64800}"/>
              </a:ext>
            </a:extLst>
          </p:cNvPr>
          <p:cNvSpPr>
            <a:spLocks noGrp="1"/>
          </p:cNvSpPr>
          <p:nvPr>
            <p:ph type="ftr" sz="quarter" idx="11"/>
          </p:nvPr>
        </p:nvSpPr>
        <p:spPr/>
        <p:txBody>
          <a:bodyPr/>
          <a:lstStyle/>
          <a:p>
            <a:endParaRPr lang="da-DK" dirty="0"/>
          </a:p>
        </p:txBody>
      </p:sp>
      <p:sp>
        <p:nvSpPr>
          <p:cNvPr id="6" name="Pladsholder til dato 5" hidden="1">
            <a:extLst>
              <a:ext uri="{FF2B5EF4-FFF2-40B4-BE49-F238E27FC236}">
                <a16:creationId xmlns:a16="http://schemas.microsoft.com/office/drawing/2014/main" id="{DC6CF77E-777F-4196-B015-EAB90C91E97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0793826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7" name="Pladsholder til slidenummer 6">
            <a:extLst>
              <a:ext uri="{FF2B5EF4-FFF2-40B4-BE49-F238E27FC236}">
                <a16:creationId xmlns:a16="http://schemas.microsoft.com/office/drawing/2014/main" id="{64EF57B5-2368-490B-9547-BB8EDCF4263B}"/>
              </a:ext>
            </a:extLst>
          </p:cNvPr>
          <p:cNvSpPr>
            <a:spLocks noGrp="1"/>
          </p:cNvSpPr>
          <p:nvPr>
            <p:ph type="sldNum" sz="quarter" idx="12"/>
          </p:nvPr>
        </p:nvSpPr>
        <p:spPr/>
        <p:txBody>
          <a:bodyPr/>
          <a:lstStyle/>
          <a:p>
            <a:fld id="{24C8C45C-947F-4981-8B3F-4F32E973C901}" type="slidenum">
              <a:rPr lang="da-DK" smtClean="0"/>
              <a:pPr/>
              <a:t>‹#›</a:t>
            </a:fld>
            <a:endParaRPr lang="da-DK" dirty="0"/>
          </a:p>
        </p:txBody>
      </p:sp>
      <p:sp>
        <p:nvSpPr>
          <p:cNvPr id="6" name="Pladsholder til sidefod 5">
            <a:extLst>
              <a:ext uri="{FF2B5EF4-FFF2-40B4-BE49-F238E27FC236}">
                <a16:creationId xmlns:a16="http://schemas.microsoft.com/office/drawing/2014/main" id="{CA91E7A9-0E33-4D5F-A09A-56FBFBFD5A3E}"/>
              </a:ext>
            </a:extLst>
          </p:cNvPr>
          <p:cNvSpPr>
            <a:spLocks noGrp="1"/>
          </p:cNvSpPr>
          <p:nvPr>
            <p:ph type="ftr" sz="quarter" idx="11"/>
          </p:nvPr>
        </p:nvSpPr>
        <p:spPr/>
        <p:txBody>
          <a:bodyPr/>
          <a:lstStyle/>
          <a:p>
            <a:endParaRPr lang="da-DK" dirty="0"/>
          </a:p>
        </p:txBody>
      </p:sp>
      <p:sp>
        <p:nvSpPr>
          <p:cNvPr id="5" name="Pladsholder til dato 4" hidden="1">
            <a:extLst>
              <a:ext uri="{FF2B5EF4-FFF2-40B4-BE49-F238E27FC236}">
                <a16:creationId xmlns:a16="http://schemas.microsoft.com/office/drawing/2014/main" id="{D6C64544-0680-4667-BAF2-4979EC899690}"/>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1665961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rugerguide ONE">
    <p:spTree>
      <p:nvGrpSpPr>
        <p:cNvPr id="1" name=""/>
        <p:cNvGrpSpPr/>
        <p:nvPr/>
      </p:nvGrpSpPr>
      <p:grpSpPr>
        <a:xfrm>
          <a:off x="0" y="0"/>
          <a:ext cx="0" cy="0"/>
          <a:chOff x="0" y="0"/>
          <a:chExt cx="0" cy="0"/>
        </a:xfrm>
      </p:grpSpPr>
      <p:sp>
        <p:nvSpPr>
          <p:cNvPr id="12" name="Text Box 3">
            <a:extLst>
              <a:ext uri="{FF2B5EF4-FFF2-40B4-BE49-F238E27FC236}">
                <a16:creationId xmlns:a16="http://schemas.microsoft.com/office/drawing/2014/main" id="{86940190-31B3-4285-B172-A74BDBF7AF53}"/>
              </a:ext>
            </a:extLst>
          </p:cNvPr>
          <p:cNvSpPr txBox="1">
            <a:spLocks noChangeArrowheads="1"/>
          </p:cNvSpPr>
          <p:nvPr userDrawn="1"/>
        </p:nvSpPr>
        <p:spPr bwMode="auto">
          <a:xfrm>
            <a:off x="4345027" y="1460007"/>
            <a:ext cx="2772000" cy="46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1200"/>
              </a:spcBef>
              <a:spcAft>
                <a:spcPts val="600"/>
              </a:spcAft>
              <a:buClrTx/>
              <a:buSzTx/>
              <a:buFontTx/>
              <a:buNone/>
              <a:tabLst/>
              <a:defRPr/>
            </a:pPr>
            <a:r>
              <a:rPr lang="da-DK" sz="1600" dirty="0">
                <a:latin typeface="+mn-lt"/>
                <a:cs typeface="Arial" panose="020B0604020202020204" pitchFamily="34" charset="0"/>
              </a:rPr>
              <a:t>BILLEDER</a:t>
            </a:r>
            <a:br>
              <a:rPr lang="da-DK" sz="1600" dirty="0">
                <a:latin typeface="+mn-lt"/>
                <a:cs typeface="Arial" panose="020B0604020202020204" pitchFamily="34" charset="0"/>
              </a:rPr>
            </a:br>
            <a:r>
              <a:rPr lang="da-DK" sz="900" b="1" noProof="1">
                <a:solidFill>
                  <a:schemeClr val="tx1"/>
                </a:solidFill>
                <a:latin typeface="+mn-lt"/>
                <a:cs typeface="Arial" panose="020B0604020202020204" pitchFamily="34" charset="0"/>
              </a:rPr>
              <a:t>Indsæt fra Templafy</a:t>
            </a:r>
            <a:endParaRPr lang="da-DK"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på den blå </a:t>
            </a:r>
            <a:r>
              <a:rPr lang="da-DK" altLang="da-DK" sz="900" b="1" baseline="0" noProof="1">
                <a:solidFill>
                  <a:schemeClr val="tx1"/>
                </a:solidFill>
                <a:latin typeface="+mn-lt"/>
                <a:cs typeface="Arial" panose="020B0604020202020204" pitchFamily="34" charset="0"/>
              </a:rPr>
              <a:t>Templafy </a:t>
            </a:r>
            <a:r>
              <a:rPr lang="da-DK" altLang="da-DK" sz="900" b="0" baseline="0" noProof="1">
                <a:solidFill>
                  <a:schemeClr val="tx1"/>
                </a:solidFill>
                <a:latin typeface="+mn-lt"/>
                <a:cs typeface="Arial" panose="020B0604020202020204" pitchFamily="34" charset="0"/>
              </a:rPr>
              <a:t>knap</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baseline="0" noProof="1">
                <a:solidFill>
                  <a:schemeClr val="tx1"/>
                </a:solidFill>
                <a:latin typeface="+mn-lt"/>
                <a:cs typeface="Arial" panose="020B0604020202020204" pitchFamily="34" charset="0"/>
              </a:rPr>
              <a:t>2. </a:t>
            </a:r>
            <a:r>
              <a:rPr lang="da-DK" altLang="da-DK" sz="900" b="0" baseline="0" noProof="1">
                <a:solidFill>
                  <a:schemeClr val="tx1"/>
                </a:solidFill>
                <a:latin typeface="+mn-lt"/>
                <a:cs typeface="Arial" panose="020B0604020202020204" pitchFamily="34" charset="0"/>
              </a:rPr>
              <a:t>I dropdown menuen, vælg </a:t>
            </a:r>
            <a:r>
              <a:rPr lang="da-DK" altLang="da-DK" sz="900" b="1" baseline="0" noProof="1">
                <a:solidFill>
                  <a:schemeClr val="tx1"/>
                </a:solidFill>
                <a:latin typeface="+mn-lt"/>
                <a:cs typeface="Arial" panose="020B0604020202020204" pitchFamily="34" charset="0"/>
              </a:rPr>
              <a:t>Images</a:t>
            </a:r>
            <a:r>
              <a:rPr lang="da-DK" altLang="da-DK" sz="900" b="0" baseline="0" noProof="1">
                <a:solidFill>
                  <a:schemeClr val="tx1"/>
                </a:solidFill>
                <a:latin typeface="+mn-lt"/>
                <a:cs typeface="Arial" panose="020B0604020202020204" pitchFamily="34" charset="0"/>
              </a:rPr>
              <a:t>, eller klik på </a:t>
            </a:r>
            <a:r>
              <a:rPr lang="da-DK" altLang="da-DK" sz="900" b="1" baseline="0" noProof="1">
                <a:solidFill>
                  <a:schemeClr val="tx1"/>
                </a:solidFill>
                <a:latin typeface="+mn-lt"/>
                <a:cs typeface="Arial" panose="020B0604020202020204" pitchFamily="34" charset="0"/>
              </a:rPr>
              <a:t>Images</a:t>
            </a:r>
            <a:r>
              <a:rPr lang="da-DK" altLang="da-DK" sz="900" b="0" i="0" baseline="0" noProof="1">
                <a:solidFill>
                  <a:schemeClr val="tx1"/>
                </a:solidFill>
                <a:latin typeface="+mn-lt"/>
                <a:cs typeface="Arial" panose="020B0604020202020204" pitchFamily="34" charset="0"/>
              </a:rPr>
              <a:t> knappen</a:t>
            </a:r>
            <a:r>
              <a:rPr lang="da-DK" altLang="da-DK" sz="900" b="0" baseline="0" noProof="1">
                <a:solidFill>
                  <a:schemeClr val="tx1"/>
                </a:solidFill>
                <a:latin typeface="+mn-lt"/>
                <a:cs typeface="Arial" panose="020B0604020202020204" pitchFamily="34" charset="0"/>
              </a:rPr>
              <a:t> i Templafy vinduet i højre side af skærmen</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endParaRPr lang="da-DK" altLang="da-DK" sz="900" b="0" baseline="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baseline="0" noProof="1">
                <a:solidFill>
                  <a:schemeClr val="tx1"/>
                </a:solidFill>
                <a:latin typeface="+mn-lt"/>
                <a:cs typeface="Arial" panose="020B0604020202020204" pitchFamily="34" charset="0"/>
              </a:rPr>
              <a:t>Indsæt billede fra andre steder</a:t>
            </a:r>
            <a:endParaRPr lang="da-DK"/>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På slides med billedpladsholder, klik på ikonet og vælg </a:t>
            </a:r>
            <a:r>
              <a:rPr lang="da-DK" altLang="da-DK" sz="900" b="1" noProof="1">
                <a:solidFill>
                  <a:schemeClr val="tx1"/>
                </a:solidFill>
                <a:latin typeface="+mn-lt"/>
                <a:cs typeface="Arial" panose="020B0604020202020204" pitchFamily="34" charset="0"/>
              </a:rPr>
              <a:t>Indsæt </a:t>
            </a:r>
            <a:r>
              <a:rPr lang="da-DK" altLang="da-DK" sz="900" b="0" noProof="1">
                <a:solidFill>
                  <a:schemeClr val="tx1"/>
                </a:solidFill>
                <a:latin typeface="+mn-lt"/>
                <a:cs typeface="Arial" panose="020B0604020202020204" pitchFamily="34" charset="0"/>
              </a:rPr>
              <a:t>for at søge efter billede</a:t>
            </a:r>
            <a:endParaRPr lang="da-DK" altLang="da-DK" sz="900" b="1" noProof="1">
              <a:solidFill>
                <a:schemeClr val="tx1"/>
              </a:solidFill>
              <a:latin typeface="+mn-lt"/>
              <a:cs typeface="Arial" panose="020B0604020202020204" pitchFamily="34" charset="0"/>
            </a:endParaRPr>
          </a:p>
          <a:p>
            <a:pPr eaLnBrk="1" hangingPunct="1">
              <a:spcBef>
                <a:spcPts val="1200"/>
              </a:spcBef>
              <a:spcAft>
                <a:spcPts val="600"/>
              </a:spcAft>
              <a:defRPr/>
            </a:pPr>
            <a:r>
              <a:rPr lang="da-DK" sz="900" b="1" noProof="1">
                <a:solidFill>
                  <a:schemeClr val="tx1"/>
                </a:solidFill>
                <a:latin typeface="+mn-lt"/>
                <a:cs typeface="Arial" panose="020B0604020202020204" pitchFamily="34" charset="0"/>
              </a:rPr>
              <a:t>Beskær billede</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Beskær</a:t>
            </a:r>
            <a:r>
              <a:rPr lang="da-DK" altLang="da-DK" sz="900" b="0" noProof="1">
                <a:solidFill>
                  <a:schemeClr val="tx1"/>
                </a:solidFill>
                <a:latin typeface="+mn-lt"/>
                <a:cs typeface="Arial" panose="020B0604020202020204" pitchFamily="34" charset="0"/>
              </a:rPr>
              <a:t> for at ændre billedets fokus/størrelse</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Ønsker du at skalere billedet, så hold </a:t>
            </a:r>
            <a:r>
              <a:rPr lang="da-DK" altLang="da-DK" sz="900" b="1" noProof="1">
                <a:solidFill>
                  <a:schemeClr val="tx1"/>
                </a:solidFill>
                <a:latin typeface="+mn-lt"/>
                <a:cs typeface="Arial" panose="020B0604020202020204" pitchFamily="34" charset="0"/>
              </a:rPr>
              <a:t>SHIFT</a:t>
            </a:r>
            <a:r>
              <a:rPr lang="da-DK" altLang="da-DK" sz="900" b="0" noProof="1">
                <a:solidFill>
                  <a:schemeClr val="tx1"/>
                </a:solidFill>
                <a:latin typeface="+mn-lt"/>
                <a:cs typeface="Arial" panose="020B0604020202020204" pitchFamily="34" charset="0"/>
              </a:rPr>
              <a:t>-knappen nede, mens du trækker i billedets hjørner</a:t>
            </a:r>
            <a:endParaRPr lang="da-DK"/>
          </a:p>
          <a:p>
            <a:pPr eaLnBrk="1" hangingPunct="1">
              <a:spcAft>
                <a:spcPts val="600"/>
              </a:spcAft>
              <a:defRPr/>
            </a:pP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TIP: </a:t>
            </a:r>
            <a:r>
              <a:rPr lang="da-DK" altLang="da-DK" sz="900" b="0" noProof="1">
                <a:solidFill>
                  <a:schemeClr val="tx1"/>
                </a:solidFill>
                <a:latin typeface="+mn-lt"/>
                <a:cs typeface="Arial" panose="020B0604020202020204" pitchFamily="34" charset="0"/>
              </a:rPr>
              <a:t>Hvis du sletter billedet og indsætter et nyt, kan billedet lægge sig foran tekst og grafik. Hvis dette sker, højreklik på billedet og vælg </a:t>
            </a:r>
            <a:r>
              <a:rPr lang="da-DK" altLang="da-DK" sz="900" b="1" noProof="1">
                <a:solidFill>
                  <a:schemeClr val="tx1"/>
                </a:solidFill>
                <a:latin typeface="+mn-lt"/>
                <a:cs typeface="Arial" panose="020B0604020202020204" pitchFamily="34" charset="0"/>
              </a:rPr>
              <a:t>Placer bagest</a:t>
            </a:r>
            <a:endParaRPr lang="da-DK"/>
          </a:p>
          <a:p>
            <a:pPr eaLnBrk="1" hangingPunct="1">
              <a:spcAft>
                <a:spcPts val="600"/>
              </a:spcAft>
              <a:defRPr/>
            </a:pPr>
            <a:endParaRPr lang="da-DK" altLang="da-DK" sz="900" b="1"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HJÆLPELINJER</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fanen </a:t>
            </a:r>
            <a:r>
              <a:rPr lang="da-DK" altLang="da-DK" sz="900" b="1" noProof="1">
                <a:solidFill>
                  <a:schemeClr val="tx1"/>
                </a:solidFill>
                <a:latin typeface="+mn-lt"/>
                <a:cs typeface="Arial" panose="020B0604020202020204" pitchFamily="34" charset="0"/>
              </a:rPr>
              <a:t>Vis </a:t>
            </a:r>
            <a:r>
              <a:rPr lang="da-DK" altLang="da-DK" sz="900" b="0" noProof="1">
                <a:solidFill>
                  <a:schemeClr val="tx1"/>
                </a:solidFill>
                <a:latin typeface="+mn-lt"/>
                <a:cs typeface="Arial" panose="020B0604020202020204" pitchFamily="34" charset="0"/>
              </a:rPr>
              <a:t>og sæt hak ved </a:t>
            </a:r>
            <a:r>
              <a:rPr lang="da-DK" altLang="da-DK" sz="900" b="1" noProof="1">
                <a:solidFill>
                  <a:schemeClr val="tx1"/>
                </a:solidFill>
                <a:latin typeface="+mn-lt"/>
                <a:cs typeface="Arial" panose="020B0604020202020204" pitchFamily="34" charset="0"/>
              </a:rPr>
              <a:t>Hjælpelinjer</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TIP: Alt + F9 </a:t>
            </a:r>
            <a:r>
              <a:rPr lang="da-DK" altLang="da-DK" sz="900" b="0" noProof="1">
                <a:solidFill>
                  <a:schemeClr val="tx1"/>
                </a:solidFill>
                <a:latin typeface="+mn-lt"/>
                <a:cs typeface="Arial" panose="020B0604020202020204" pitchFamily="34" charset="0"/>
              </a:rPr>
              <a:t>for hurtig visning af hjælpelinjer</a:t>
            </a: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Mac: </a:t>
            </a:r>
            <a:r>
              <a:rPr lang="da-DK" sz="900" b="0" i="0" dirty="0">
                <a:solidFill>
                  <a:srgbClr val="333333"/>
                </a:solidFill>
                <a:effectLst/>
                <a:latin typeface="Arial"/>
              </a:rPr>
              <a:t>⌘ </a:t>
            </a:r>
            <a:r>
              <a:rPr lang="da-DK" altLang="da-DK" sz="900" b="0" noProof="1">
                <a:solidFill>
                  <a:schemeClr val="tx1"/>
                </a:solidFill>
                <a:latin typeface="+mn-lt"/>
                <a:cs typeface="Arial" panose="020B0604020202020204" pitchFamily="34" charset="0"/>
              </a:rPr>
              <a:t>+ option + ctrl + G</a:t>
            </a:r>
            <a:endParaRPr lang="da-DK" altLang="da-DK" sz="900" b="1" noProof="1">
              <a:solidFill>
                <a:schemeClr val="tx1"/>
              </a:solidFill>
              <a:latin typeface="+mn-lt"/>
              <a:cs typeface="Arial" panose="020B0604020202020204" pitchFamily="34" charset="0"/>
            </a:endParaRPr>
          </a:p>
        </p:txBody>
      </p:sp>
      <p:grpSp>
        <p:nvGrpSpPr>
          <p:cNvPr id="19" name="Gruppe 18">
            <a:extLst>
              <a:ext uri="{FF2B5EF4-FFF2-40B4-BE49-F238E27FC236}">
                <a16:creationId xmlns:a16="http://schemas.microsoft.com/office/drawing/2014/main" id="{EB0E7C24-B1F4-440B-ABFD-7BE7799C986C}"/>
              </a:ext>
            </a:extLst>
          </p:cNvPr>
          <p:cNvGrpSpPr/>
          <p:nvPr userDrawn="1"/>
        </p:nvGrpSpPr>
        <p:grpSpPr>
          <a:xfrm>
            <a:off x="7131861" y="1719843"/>
            <a:ext cx="676669" cy="997704"/>
            <a:chOff x="6442771" y="2574072"/>
            <a:chExt cx="676669" cy="997704"/>
          </a:xfrm>
        </p:grpSpPr>
        <p:pic>
          <p:nvPicPr>
            <p:cNvPr id="20" name="Billede 19">
              <a:extLst>
                <a:ext uri="{FF2B5EF4-FFF2-40B4-BE49-F238E27FC236}">
                  <a16:creationId xmlns:a16="http://schemas.microsoft.com/office/drawing/2014/main" id="{97D49D67-0656-4D65-BDC8-19DC3FA200EB}"/>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21" name="Billede 20">
              <a:extLst>
                <a:ext uri="{FF2B5EF4-FFF2-40B4-BE49-F238E27FC236}">
                  <a16:creationId xmlns:a16="http://schemas.microsoft.com/office/drawing/2014/main" id="{0BC3FA04-2488-4F3A-A6FA-54AB316150D1}"/>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23" name="Text Box 3">
            <a:extLst>
              <a:ext uri="{FF2B5EF4-FFF2-40B4-BE49-F238E27FC236}">
                <a16:creationId xmlns:a16="http://schemas.microsoft.com/office/drawing/2014/main" id="{16A5B6A0-03E8-41F0-86AC-378C5C3FB6BB}"/>
              </a:ext>
            </a:extLst>
          </p:cNvPr>
          <p:cNvSpPr txBox="1">
            <a:spLocks noChangeArrowheads="1"/>
          </p:cNvSpPr>
          <p:nvPr userDrawn="1"/>
        </p:nvSpPr>
        <p:spPr bwMode="auto">
          <a:xfrm>
            <a:off x="8452256" y="1471209"/>
            <a:ext cx="2772000" cy="46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SIDEHOVED &amp; -FOD</a:t>
            </a:r>
            <a:endParaRPr lang="da-DK" altLang="da-DK" sz="16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Gør dette som</a:t>
            </a:r>
            <a:r>
              <a:rPr lang="da-DK" altLang="da-DK" sz="900" b="0" baseline="0" noProof="1">
                <a:solidFill>
                  <a:schemeClr val="tx1"/>
                </a:solidFill>
                <a:latin typeface="+mn-lt"/>
                <a:cs typeface="Arial" panose="020B0604020202020204" pitchFamily="34" charset="0"/>
              </a:rPr>
              <a:t> det sidste i din præsentation, så ændringerne slår igennem på alle slides</a:t>
            </a:r>
            <a:endParaRPr lang="da-DK" sz="900" b="1"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Sidehoved og Sidefod</a:t>
            </a:r>
            <a:r>
              <a:rPr lang="da-DK" altLang="da-DK" sz="900" b="0" noProof="1">
                <a:solidFill>
                  <a:schemeClr val="tx1"/>
                </a:solidFill>
                <a:latin typeface="+mn-lt"/>
                <a:cs typeface="Arial" panose="020B0604020202020204" pitchFamily="34" charset="0"/>
              </a:rPr>
              <a:t> i fanen </a:t>
            </a:r>
            <a:r>
              <a:rPr lang="da-DK" altLang="da-DK" sz="900" b="1" noProof="1">
                <a:solidFill>
                  <a:schemeClr val="tx1"/>
                </a:solidFill>
                <a:latin typeface="+mn-lt"/>
                <a:cs typeface="Arial" panose="020B0604020202020204" pitchFamily="34" charset="0"/>
              </a:rPr>
              <a:t>Indsæt</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(indtast evt. tekst i sidefod)</a:t>
            </a:r>
            <a:endParaRPr lang="da-DK"/>
          </a:p>
          <a:p>
            <a:pPr eaLnBrk="1" hangingPunct="1">
              <a:spcAft>
                <a:spcPts val="600"/>
              </a:spcAft>
              <a:defRPr/>
            </a:pP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Anvend på alle </a:t>
            </a:r>
            <a:r>
              <a:rPr lang="da-DK" altLang="da-DK" sz="900" b="0" noProof="1">
                <a:solidFill>
                  <a:schemeClr val="tx1"/>
                </a:solidFill>
                <a:latin typeface="+mn-lt"/>
                <a:cs typeface="Arial" panose="020B0604020202020204" pitchFamily="34" charset="0"/>
              </a:rPr>
              <a:t>eller </a:t>
            </a:r>
            <a:r>
              <a:rPr lang="da-DK" altLang="da-DK" sz="900" b="1" noProof="1">
                <a:solidFill>
                  <a:schemeClr val="tx1"/>
                </a:solidFill>
                <a:latin typeface="+mn-lt"/>
                <a:cs typeface="Arial" panose="020B0604020202020204" pitchFamily="34" charset="0"/>
              </a:rPr>
              <a:t>Anvend</a:t>
            </a:r>
            <a:r>
              <a:rPr lang="da-DK" altLang="da-DK" sz="900" b="0" noProof="1">
                <a:solidFill>
                  <a:schemeClr val="tx1"/>
                </a:solidFill>
                <a:latin typeface="+mn-lt"/>
                <a:cs typeface="Arial" panose="020B0604020202020204" pitchFamily="34" charset="0"/>
              </a:rPr>
              <a:t> hvis det kun skal være på et enkelt slide</a:t>
            </a:r>
            <a:endParaRPr lang="da-DK"/>
          </a:p>
          <a:p>
            <a:pPr eaLnBrk="1" hangingPunct="1">
              <a:spcAft>
                <a:spcPts val="600"/>
              </a:spcAft>
              <a:defRPr/>
            </a:pP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1600" b="0" noProof="1">
                <a:solidFill>
                  <a:schemeClr val="tx1"/>
                </a:solidFill>
                <a:latin typeface="+mn-lt"/>
                <a:cs typeface="Arial" panose="020B0604020202020204" pitchFamily="34" charset="0"/>
              </a:rPr>
              <a:t>COPY/PASTE INDHOLD</a:t>
            </a:r>
            <a:endParaRPr lang="da-DK"/>
          </a:p>
          <a:p>
            <a:pPr eaLnBrk="1" hangingPunct="1">
              <a:spcAft>
                <a:spcPts val="600"/>
              </a:spcAft>
              <a:defRPr/>
            </a:pPr>
            <a:r>
              <a:rPr lang="da-DK" altLang="da-DK" sz="900" b="0" noProof="1">
                <a:solidFill>
                  <a:schemeClr val="tx1"/>
                </a:solidFill>
                <a:latin typeface="+mn-lt"/>
                <a:cs typeface="Arial" panose="020B0604020202020204" pitchFamily="34" charset="0"/>
              </a:rPr>
              <a:t>Du har 2 muligheder, når du kopierer gammelt indhold over i din nye præsentation:</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1. Best practice: </a:t>
            </a:r>
            <a:r>
              <a:rPr lang="da-DK" altLang="da-DK" sz="900" b="0" noProof="1">
                <a:solidFill>
                  <a:schemeClr val="tx1"/>
                </a:solidFill>
                <a:latin typeface="+mn-lt"/>
                <a:cs typeface="Arial" panose="020B0604020202020204" pitchFamily="34" charset="0"/>
              </a:rPr>
              <a:t>Opret et slide i din nye præsentation og kopier ét indholdselement ad gangen (fx kopier al tekst fra én tekstboks)</a:t>
            </a:r>
            <a:endParaRPr lang="da-DK"/>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Eller kopier et helt slide over i din nye præsentation og vælg derefter et passende layout . </a:t>
            </a:r>
            <a:endParaRPr lang="da-DK"/>
          </a:p>
          <a:p>
            <a:pPr eaLnBrk="1" hangingPunct="1">
              <a:spcAft>
                <a:spcPts val="600"/>
              </a:spcAft>
              <a:defRPr/>
            </a:pPr>
            <a:endParaRPr lang="da-DK"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SLIDES &amp; SLIDE ELEMENTS</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Indsæt prædefineret slides og elementer fra </a:t>
            </a:r>
            <a:r>
              <a:rPr lang="da-DK" altLang="da-DK" sz="900" b="1" noProof="1">
                <a:solidFill>
                  <a:schemeClr val="tx1"/>
                </a:solidFill>
                <a:latin typeface="+mn-lt"/>
                <a:cs typeface="Arial" panose="020B0604020202020204" pitchFamily="34" charset="0"/>
              </a:rPr>
              <a:t>Templafy</a:t>
            </a:r>
            <a:r>
              <a:rPr lang="da-DK" altLang="da-DK" sz="900" b="0" noProof="1">
                <a:solidFill>
                  <a:schemeClr val="tx1"/>
                </a:solidFill>
                <a:latin typeface="+mn-lt"/>
                <a:cs typeface="Arial" panose="020B0604020202020204" pitchFamily="34" charset="0"/>
              </a:rPr>
              <a:t> knappen. Vælg </a:t>
            </a:r>
            <a:r>
              <a:rPr lang="da-DK" altLang="da-DK" sz="900" b="1" noProof="1">
                <a:solidFill>
                  <a:schemeClr val="tx1"/>
                </a:solidFill>
                <a:latin typeface="+mn-lt"/>
                <a:cs typeface="Arial" panose="020B0604020202020204" pitchFamily="34" charset="0"/>
              </a:rPr>
              <a:t>Slides</a:t>
            </a:r>
            <a:r>
              <a:rPr lang="da-DK" altLang="da-DK" sz="900" b="0" noProof="1">
                <a:solidFill>
                  <a:schemeClr val="tx1"/>
                </a:solidFill>
                <a:latin typeface="+mn-lt"/>
                <a:cs typeface="Arial" panose="020B0604020202020204" pitchFamily="34" charset="0"/>
              </a:rPr>
              <a:t> og </a:t>
            </a:r>
            <a:r>
              <a:rPr lang="da-DK" altLang="da-DK" sz="900" b="1" noProof="1">
                <a:solidFill>
                  <a:schemeClr val="tx1"/>
                </a:solidFill>
                <a:latin typeface="+mn-lt"/>
                <a:cs typeface="Arial" panose="020B0604020202020204" pitchFamily="34" charset="0"/>
              </a:rPr>
              <a:t>Slide elements </a:t>
            </a:r>
            <a:r>
              <a:rPr lang="da-DK" altLang="da-DK" sz="900" b="0" noProof="1">
                <a:solidFill>
                  <a:schemeClr val="tx1"/>
                </a:solidFill>
                <a:latin typeface="+mn-lt"/>
                <a:cs typeface="Arial" panose="020B0604020202020204" pitchFamily="34" charset="0"/>
              </a:rPr>
              <a:t>fra dropdown menuen eller knapperne</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i Templafy vinduet i højre side af skærmen</a:t>
            </a:r>
            <a:endParaRPr lang="da-DK"/>
          </a:p>
          <a:p>
            <a:pPr eaLnBrk="1" hangingPunct="1">
              <a:spcAft>
                <a:spcPts val="600"/>
              </a:spcAft>
              <a:defRPr/>
            </a:pPr>
            <a:endParaRPr lang="da-DK" altLang="da-DK" sz="900" b="0" noProof="1">
              <a:solidFill>
                <a:schemeClr val="tx1"/>
              </a:solidFill>
              <a:latin typeface="+mn-lt"/>
              <a:cs typeface="Arial" panose="020B0604020202020204" pitchFamily="34" charset="0"/>
            </a:endParaRPr>
          </a:p>
        </p:txBody>
      </p:sp>
      <p:sp>
        <p:nvSpPr>
          <p:cNvPr id="28" name="Text Box 2">
            <a:extLst>
              <a:ext uri="{FF2B5EF4-FFF2-40B4-BE49-F238E27FC236}">
                <a16:creationId xmlns:a16="http://schemas.microsoft.com/office/drawing/2014/main" id="{51D73D8C-1A2D-434D-8578-06D3B043BE46}"/>
              </a:ext>
            </a:extLst>
          </p:cNvPr>
          <p:cNvSpPr txBox="1">
            <a:spLocks noChangeArrowheads="1"/>
          </p:cNvSpPr>
          <p:nvPr userDrawn="1"/>
        </p:nvSpPr>
        <p:spPr bwMode="auto">
          <a:xfrm>
            <a:off x="585744" y="1460007"/>
            <a:ext cx="2772000" cy="46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TYPOGRAFIER</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Brug</a:t>
            </a:r>
            <a:r>
              <a:rPr lang="da-DK" altLang="da-DK" sz="900" b="1" noProof="1">
                <a:solidFill>
                  <a:schemeClr val="tx1"/>
                </a:solidFill>
                <a:latin typeface="+mn-lt"/>
                <a:cs typeface="Arial" panose="020B0604020202020204" pitchFamily="34" charset="0"/>
              </a:rPr>
              <a:t> TAB </a:t>
            </a:r>
            <a:r>
              <a:rPr lang="da-DK" altLang="da-DK" sz="900" b="0" noProof="1">
                <a:solidFill>
                  <a:schemeClr val="tx1"/>
                </a:solidFill>
                <a:latin typeface="+mn-lt"/>
                <a:cs typeface="Arial" panose="020B0604020202020204" pitchFamily="34" charset="0"/>
              </a:rPr>
              <a:t>for at gå frem i tekst-niveauer. Klik </a:t>
            </a:r>
            <a:r>
              <a:rPr lang="da-DK" altLang="da-DK" sz="900" b="1" noProof="1">
                <a:solidFill>
                  <a:schemeClr val="tx1"/>
                </a:solidFill>
                <a:latin typeface="+mn-lt"/>
                <a:cs typeface="Arial" panose="020B0604020202020204" pitchFamily="34" charset="0"/>
              </a:rPr>
              <a:t>ENTER</a:t>
            </a:r>
            <a:r>
              <a:rPr lang="da-DK" altLang="da-DK" sz="900" b="0" noProof="1">
                <a:solidFill>
                  <a:schemeClr val="tx1"/>
                </a:solidFill>
                <a:latin typeface="+mn-lt"/>
                <a:cs typeface="Arial" panose="020B0604020202020204" pitchFamily="34" charset="0"/>
              </a:rPr>
              <a:t>, derefter </a:t>
            </a:r>
            <a:r>
              <a:rPr lang="da-DK" altLang="da-DK" sz="900" b="1" noProof="1">
                <a:solidFill>
                  <a:schemeClr val="tx1"/>
                </a:solidFill>
                <a:latin typeface="+mn-lt"/>
                <a:cs typeface="Arial" panose="020B0604020202020204" pitchFamily="34" charset="0"/>
              </a:rPr>
              <a:t>TAB</a:t>
            </a:r>
            <a:r>
              <a:rPr lang="da-DK" altLang="da-DK" sz="900" b="0" noProof="1">
                <a:solidFill>
                  <a:schemeClr val="tx1"/>
                </a:solidFill>
                <a:latin typeface="+mn-lt"/>
                <a:cs typeface="Arial" panose="020B0604020202020204" pitchFamily="34" charset="0"/>
              </a:rPr>
              <a:t> for at skifte fra et niveau til et næste</a:t>
            </a:r>
            <a:endParaRPr lang="da-DK"/>
          </a:p>
          <a:p>
            <a:pPr eaLnBrk="1" hangingPunct="1">
              <a:spcAft>
                <a:spcPts val="600"/>
              </a:spcAft>
              <a:defRPr/>
            </a:pPr>
            <a:r>
              <a:rPr lang="da-DK" altLang="da-DK" sz="900" b="0" noProof="1">
                <a:solidFill>
                  <a:schemeClr val="tx1"/>
                </a:solidFill>
                <a:latin typeface="+mn-lt"/>
                <a:cs typeface="Arial" panose="020B0604020202020204" pitchFamily="34" charset="0"/>
              </a:rPr>
              <a:t>For at gå tilbage i tekst-niveauer, brug </a:t>
            </a:r>
            <a:r>
              <a:rPr lang="da-DK" altLang="da-DK" sz="900" b="1" noProof="1">
                <a:solidFill>
                  <a:schemeClr val="tx1"/>
                </a:solidFill>
                <a:latin typeface="+mn-lt"/>
                <a:cs typeface="Arial" panose="020B0604020202020204" pitchFamily="34" charset="0"/>
              </a:rPr>
              <a:t>SHIFT+TAB</a:t>
            </a: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Alternativt kan </a:t>
            </a:r>
            <a:r>
              <a:rPr lang="da-DK" altLang="da-DK" sz="900" b="1" noProof="1">
                <a:solidFill>
                  <a:schemeClr val="tx1"/>
                </a:solidFill>
                <a:latin typeface="+mn-lt"/>
                <a:cs typeface="Arial" panose="020B0604020202020204" pitchFamily="34" charset="0"/>
              </a:rPr>
              <a:t>Forøg</a:t>
            </a:r>
            <a:r>
              <a:rPr lang="da-DK" altLang="da-DK" sz="900" b="0" noProof="1">
                <a:solidFill>
                  <a:schemeClr val="tx1"/>
                </a:solidFill>
                <a:latin typeface="+mn-lt"/>
                <a:cs typeface="Arial" panose="020B0604020202020204" pitchFamily="34" charset="0"/>
              </a:rPr>
              <a:t> og </a:t>
            </a:r>
            <a:r>
              <a:rPr lang="da-DK" altLang="da-DK" sz="900" b="1" noProof="1">
                <a:solidFill>
                  <a:schemeClr val="tx1"/>
                </a:solidFill>
                <a:latin typeface="+mn-lt"/>
                <a:cs typeface="Arial" panose="020B0604020202020204" pitchFamily="34" charset="0"/>
              </a:rPr>
              <a:t>Formindsk</a:t>
            </a:r>
            <a:r>
              <a:rPr lang="da-DK" altLang="da-DK" sz="900" b="0" noProof="1">
                <a:solidFill>
                  <a:schemeClr val="tx1"/>
                </a:solidFill>
                <a:latin typeface="+mn-lt"/>
                <a:cs typeface="Arial" panose="020B0604020202020204" pitchFamily="34" charset="0"/>
              </a:rPr>
              <a:t> listeniveau bruges</a:t>
            </a:r>
            <a:br>
              <a:rPr lang="da-DK" altLang="da-DK" sz="900" b="0" noProof="1">
                <a:solidFill>
                  <a:schemeClr val="tx1"/>
                </a:solidFill>
                <a:latin typeface="+mn-lt"/>
                <a:cs typeface="Arial" panose="020B0604020202020204" pitchFamily="34" charset="0"/>
              </a:rPr>
            </a:b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sz="900" b="1" noProof="1">
                <a:latin typeface="+mn-lt"/>
                <a:cs typeface="Arial" panose="020B0604020202020204" pitchFamily="34" charset="0"/>
              </a:rPr>
              <a:t>TIP: Brug</a:t>
            </a:r>
            <a:r>
              <a:rPr lang="da-DK" sz="900" b="1" baseline="0" noProof="1">
                <a:latin typeface="+mn-lt"/>
                <a:cs typeface="Arial" panose="020B0604020202020204" pitchFamily="34" charset="0"/>
              </a:rPr>
              <a:t> bullet knappen</a:t>
            </a:r>
            <a:endParaRPr lang="da-DK" sz="900" b="1" noProof="1">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Fjern bullet for almindelig tekst.</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bullet knappen for at sætte korrekt bullet igen.</a:t>
            </a:r>
            <a:br>
              <a:rPr lang="da-DK" altLang="da-DK" sz="900" b="0" noProof="1">
                <a:solidFill>
                  <a:schemeClr val="tx1"/>
                </a:solidFill>
                <a:latin typeface="+mn-lt"/>
                <a:cs typeface="Arial" panose="020B0604020202020204" pitchFamily="34" charset="0"/>
              </a:rPr>
            </a:br>
            <a:br>
              <a:rPr lang="da-DK" altLang="da-DK" sz="900" b="1" noProof="1">
                <a:solidFill>
                  <a:schemeClr val="tx1"/>
                </a:solidFill>
                <a:latin typeface="+mn-lt"/>
                <a:cs typeface="Arial" panose="020B0604020202020204" pitchFamily="34" charset="0"/>
              </a:rPr>
            </a:br>
            <a:r>
              <a:rPr lang="da-DK" sz="1600" dirty="0">
                <a:latin typeface="+mn-lt"/>
                <a:cs typeface="Arial" panose="020B0604020202020204" pitchFamily="34" charset="0"/>
              </a:rPr>
              <a:t>SLIDES &amp; LAYOUTS</a:t>
            </a:r>
            <a:br>
              <a:rPr lang="da-DK" altLang="da-DK" sz="900" b="1" noProof="1">
                <a:solidFill>
                  <a:schemeClr val="tx1"/>
                </a:solidFill>
                <a:latin typeface="+mn-lt"/>
                <a:cs typeface="Arial" panose="020B0604020202020204" pitchFamily="34" charset="0"/>
              </a:rPr>
            </a:br>
            <a:br>
              <a:rPr lang="da-DK" altLang="da-DK" sz="900" b="1"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menupunktet </a:t>
            </a:r>
            <a:r>
              <a:rPr lang="da-DK" altLang="da-DK" sz="900" b="1" noProof="1">
                <a:solidFill>
                  <a:schemeClr val="tx1"/>
                </a:solidFill>
                <a:latin typeface="+mn-lt"/>
                <a:cs typeface="Arial" panose="020B0604020202020204" pitchFamily="34" charset="0"/>
              </a:rPr>
              <a:t>Nyt Slide </a:t>
            </a:r>
            <a:r>
              <a:rPr lang="da-DK" altLang="da-DK" sz="900" b="0" noProof="1">
                <a:solidFill>
                  <a:schemeClr val="tx1"/>
                </a:solidFill>
                <a:latin typeface="+mn-lt"/>
                <a:cs typeface="Arial" panose="020B0604020202020204" pitchFamily="34" charset="0"/>
              </a:rPr>
              <a:t>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 for at indsætte nyt slide</a:t>
            </a:r>
            <a:br>
              <a:rPr lang="da-DK" altLang="da-DK" sz="900" b="0" noProof="1">
                <a:solidFill>
                  <a:schemeClr val="tx1"/>
                </a:solidFill>
                <a:latin typeface="+mn-lt"/>
                <a:cs typeface="Arial" panose="020B0604020202020204" pitchFamily="34" charset="0"/>
              </a:rPr>
            </a:b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Ændre layout</a:t>
            </a: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pilen</a:t>
            </a:r>
            <a:r>
              <a:rPr lang="da-DK" altLang="da-DK" sz="900" b="0" baseline="0" noProof="1">
                <a:solidFill>
                  <a:schemeClr val="tx1"/>
                </a:solidFill>
                <a:latin typeface="+mn-lt"/>
                <a:cs typeface="Arial" panose="020B0604020202020204" pitchFamily="34" charset="0"/>
              </a:rPr>
              <a:t> ved siden af </a:t>
            </a:r>
            <a:r>
              <a:rPr lang="da-DK" altLang="da-DK" sz="900" b="1" baseline="0" noProof="1">
                <a:solidFill>
                  <a:schemeClr val="tx1"/>
                </a:solidFill>
                <a:latin typeface="+mn-lt"/>
                <a:cs typeface="Arial" panose="020B0604020202020204" pitchFamily="34" charset="0"/>
              </a:rPr>
              <a:t>Layout </a:t>
            </a:r>
            <a:r>
              <a:rPr lang="da-DK" altLang="da-DK" sz="900" b="0" baseline="0" noProof="1">
                <a:solidFill>
                  <a:schemeClr val="tx1"/>
                </a:solidFill>
                <a:latin typeface="+mn-lt"/>
                <a:cs typeface="Arial" panose="020B0604020202020204" pitchFamily="34" charset="0"/>
              </a:rPr>
              <a:t>for at få vist en dropdown menu af mulige slides layout</a:t>
            </a:r>
            <a:br>
              <a:rPr lang="da-DK" altLang="da-DK" sz="900" b="0" baseline="0" noProof="1">
                <a:solidFill>
                  <a:schemeClr val="tx1"/>
                </a:solidFill>
                <a:latin typeface="+mn-lt"/>
                <a:cs typeface="Arial" panose="020B0604020202020204" pitchFamily="34" charset="0"/>
              </a:rPr>
            </a:br>
            <a:br>
              <a:rPr lang="da-DK" altLang="da-DK" sz="900" b="0" baseline="0" noProof="1">
                <a:solidFill>
                  <a:schemeClr val="tx1"/>
                </a:solidFill>
                <a:latin typeface="+mn-lt"/>
                <a:cs typeface="Arial" panose="020B0604020202020204" pitchFamily="34" charset="0"/>
              </a:rPr>
            </a:br>
            <a:r>
              <a:rPr lang="da-DK" sz="900" b="1" noProof="1">
                <a:solidFill>
                  <a:schemeClr val="tx1"/>
                </a:solidFill>
                <a:latin typeface="+mn-lt"/>
                <a:cs typeface="Arial" panose="020B0604020202020204" pitchFamily="34" charset="0"/>
              </a:rPr>
              <a:t>Nulstil slide</a:t>
            </a:r>
            <a:endParaRPr lang="da-DK"/>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på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knappen</a:t>
            </a:r>
            <a:endParaRPr lang="da-DK"/>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Nulstil</a:t>
            </a:r>
            <a:r>
              <a:rPr lang="da-DK" altLang="da-DK" sz="900" b="0" noProof="1">
                <a:solidFill>
                  <a:schemeClr val="tx1"/>
                </a:solidFill>
                <a:latin typeface="+mn-lt"/>
                <a:cs typeface="Arial" panose="020B0604020202020204" pitchFamily="34" charset="0"/>
              </a:rPr>
              <a:t> for at nulstille placering, størrelse og formatering af pladsholdere til layoutets oprindelige design 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a:t>
            </a:r>
            <a:endParaRPr lang="da-DK" sz="900" b="1" noProof="1">
              <a:solidFill>
                <a:schemeClr val="tx1"/>
              </a:solidFill>
              <a:latin typeface="+mn-lt"/>
              <a:cs typeface="Arial" panose="020B0604020202020204" pitchFamily="34" charset="0"/>
            </a:endParaRPr>
          </a:p>
          <a:p>
            <a:pPr eaLnBrk="1" hangingPunct="1">
              <a:spcAft>
                <a:spcPts val="600"/>
              </a:spcAft>
              <a:defRPr/>
            </a:pPr>
            <a:endParaRPr lang="da-DK" altLang="da-DK" sz="900" b="0" noProof="1">
              <a:solidFill>
                <a:schemeClr val="tx1"/>
              </a:solidFill>
              <a:latin typeface="+mn-lt"/>
              <a:cs typeface="Arial" panose="020B0604020202020204" pitchFamily="34" charset="0"/>
            </a:endParaRPr>
          </a:p>
        </p:txBody>
      </p:sp>
      <p:pic>
        <p:nvPicPr>
          <p:cNvPr id="29" name="Picture 2">
            <a:extLst>
              <a:ext uri="{FF2B5EF4-FFF2-40B4-BE49-F238E27FC236}">
                <a16:creationId xmlns:a16="http://schemas.microsoft.com/office/drawing/2014/main" id="{67CFEA91-5609-48D9-BC31-25A4F2502298}"/>
              </a:ext>
            </a:extLst>
          </p:cNvPr>
          <p:cNvPicPr>
            <a:picLocks noChangeAspect="1"/>
          </p:cNvPicPr>
          <p:nvPr userDrawn="1"/>
        </p:nvPicPr>
        <p:blipFill>
          <a:blip r:embed="rId4"/>
          <a:stretch>
            <a:fillRect/>
          </a:stretch>
        </p:blipFill>
        <p:spPr>
          <a:xfrm>
            <a:off x="3345425" y="3201422"/>
            <a:ext cx="257143" cy="285714"/>
          </a:xfrm>
          <a:prstGeom prst="rect">
            <a:avLst/>
          </a:prstGeom>
        </p:spPr>
      </p:pic>
      <p:pic>
        <p:nvPicPr>
          <p:cNvPr id="32" name="Picture 29">
            <a:extLst>
              <a:ext uri="{FF2B5EF4-FFF2-40B4-BE49-F238E27FC236}">
                <a16:creationId xmlns:a16="http://schemas.microsoft.com/office/drawing/2014/main" id="{336B7D6F-306E-4198-B5D8-8300D5EEC9DB}"/>
              </a:ext>
            </a:extLst>
          </p:cNvPr>
          <p:cNvPicPr>
            <a:picLocks noChangeAspect="1"/>
          </p:cNvPicPr>
          <p:nvPr userDrawn="1"/>
        </p:nvPicPr>
        <p:blipFill>
          <a:blip r:embed="rId5"/>
          <a:stretch>
            <a:fillRect/>
          </a:stretch>
        </p:blipFill>
        <p:spPr>
          <a:xfrm>
            <a:off x="3345425" y="2460404"/>
            <a:ext cx="457143" cy="257143"/>
          </a:xfrm>
          <a:prstGeom prst="rect">
            <a:avLst/>
          </a:prstGeom>
        </p:spPr>
      </p:pic>
      <p:pic>
        <p:nvPicPr>
          <p:cNvPr id="34" name="Billede 33">
            <a:extLst>
              <a:ext uri="{FF2B5EF4-FFF2-40B4-BE49-F238E27FC236}">
                <a16:creationId xmlns:a16="http://schemas.microsoft.com/office/drawing/2014/main" id="{8B7D4B5D-5105-4B08-9F8D-29962C5C2409}"/>
              </a:ext>
            </a:extLst>
          </p:cNvPr>
          <p:cNvPicPr>
            <a:picLocks noChangeAspect="1"/>
          </p:cNvPicPr>
          <p:nvPr userDrawn="1"/>
        </p:nvPicPr>
        <p:blipFill>
          <a:blip r:embed="rId6"/>
          <a:stretch>
            <a:fillRect/>
          </a:stretch>
        </p:blipFill>
        <p:spPr>
          <a:xfrm>
            <a:off x="3345425" y="4091902"/>
            <a:ext cx="308589" cy="528030"/>
          </a:xfrm>
          <a:prstGeom prst="rect">
            <a:avLst/>
          </a:prstGeom>
        </p:spPr>
      </p:pic>
      <p:pic>
        <p:nvPicPr>
          <p:cNvPr id="36" name="Billede 35">
            <a:extLst>
              <a:ext uri="{FF2B5EF4-FFF2-40B4-BE49-F238E27FC236}">
                <a16:creationId xmlns:a16="http://schemas.microsoft.com/office/drawing/2014/main" id="{10574EF6-7E2E-460C-A32A-3DDD4B75BCEA}"/>
              </a:ext>
            </a:extLst>
          </p:cNvPr>
          <p:cNvPicPr>
            <a:picLocks noChangeAspect="1"/>
          </p:cNvPicPr>
          <p:nvPr userDrawn="1"/>
        </p:nvPicPr>
        <p:blipFill rotWithShape="1">
          <a:blip r:embed="rId7"/>
          <a:srcRect l="3031"/>
          <a:stretch/>
        </p:blipFill>
        <p:spPr>
          <a:xfrm>
            <a:off x="3345425" y="5706610"/>
            <a:ext cx="496606" cy="172842"/>
          </a:xfrm>
          <a:prstGeom prst="rect">
            <a:avLst/>
          </a:prstGeom>
        </p:spPr>
      </p:pic>
      <p:pic>
        <p:nvPicPr>
          <p:cNvPr id="38" name="Picture 33">
            <a:extLst>
              <a:ext uri="{FF2B5EF4-FFF2-40B4-BE49-F238E27FC236}">
                <a16:creationId xmlns:a16="http://schemas.microsoft.com/office/drawing/2014/main" id="{26F154F3-5A17-41F1-9B46-FCA4D9945F70}"/>
              </a:ext>
            </a:extLst>
          </p:cNvPr>
          <p:cNvPicPr>
            <a:picLocks noChangeAspect="1"/>
          </p:cNvPicPr>
          <p:nvPr userDrawn="1"/>
        </p:nvPicPr>
        <p:blipFill rotWithShape="1">
          <a:blip r:embed="rId8"/>
          <a:srcRect l="3901" t="45142" r="62601" b="9046"/>
          <a:stretch/>
        </p:blipFill>
        <p:spPr>
          <a:xfrm>
            <a:off x="7131861" y="2962572"/>
            <a:ext cx="341204" cy="321707"/>
          </a:xfrm>
          <a:prstGeom prst="rect">
            <a:avLst/>
          </a:prstGeom>
        </p:spPr>
      </p:pic>
      <p:pic>
        <p:nvPicPr>
          <p:cNvPr id="39" name="Billede 38">
            <a:extLst>
              <a:ext uri="{FF2B5EF4-FFF2-40B4-BE49-F238E27FC236}">
                <a16:creationId xmlns:a16="http://schemas.microsoft.com/office/drawing/2014/main" id="{9BB80CE2-5590-41B1-90B8-FB96BC0E66DC}"/>
              </a:ext>
            </a:extLst>
          </p:cNvPr>
          <p:cNvPicPr>
            <a:picLocks noChangeAspect="1"/>
          </p:cNvPicPr>
          <p:nvPr userDrawn="1"/>
        </p:nvPicPr>
        <p:blipFill>
          <a:blip r:embed="rId9"/>
          <a:stretch>
            <a:fillRect/>
          </a:stretch>
        </p:blipFill>
        <p:spPr>
          <a:xfrm>
            <a:off x="7173362" y="3680936"/>
            <a:ext cx="366043" cy="480431"/>
          </a:xfrm>
          <a:prstGeom prst="rect">
            <a:avLst/>
          </a:prstGeom>
        </p:spPr>
      </p:pic>
      <p:sp>
        <p:nvSpPr>
          <p:cNvPr id="44" name="Fast overskrift">
            <a:extLst>
              <a:ext uri="{FF2B5EF4-FFF2-40B4-BE49-F238E27FC236}">
                <a16:creationId xmlns:a16="http://schemas.microsoft.com/office/drawing/2014/main" id="{7AE3BB46-77B5-4BE0-A557-B2DBAB09F17D}"/>
              </a:ext>
            </a:extLst>
          </p:cNvPr>
          <p:cNvSpPr txBox="1"/>
          <p:nvPr userDrawn="1"/>
        </p:nvSpPr>
        <p:spPr>
          <a:xfrm>
            <a:off x="585744" y="555518"/>
            <a:ext cx="11063329" cy="543366"/>
          </a:xfrm>
          <a:prstGeom prst="rect">
            <a:avLst/>
          </a:prstGeom>
          <a:noFill/>
        </p:spPr>
        <p:txBody>
          <a:bodyPr wrap="square" lIns="0" tIns="0" rIns="0" bIns="0" rtlCol="0" anchor="t" anchorCtr="0">
            <a:noAutofit/>
          </a:bodyPr>
          <a:lstStyle/>
          <a:p>
            <a:r>
              <a:rPr lang="da-DK" sz="3200" b="0" noProof="1">
                <a:solidFill>
                  <a:schemeClr val="tx1"/>
                </a:solidFill>
                <a:latin typeface="+mj-lt"/>
                <a:cs typeface="Arial" panose="020B0604020202020204" pitchFamily="34" charset="0"/>
              </a:rPr>
              <a:t>TIPS &amp; TRICKS - DIN BRUGERGUIDE</a:t>
            </a:r>
            <a:endParaRPr lang="da-DK"/>
          </a:p>
        </p:txBody>
      </p:sp>
      <p:pic>
        <p:nvPicPr>
          <p:cNvPr id="1026" name="Picture 2" descr="C:\Users\MAV~1.SKA\AppData\Local\Temp\SNAGHTMLe48c1e.PNG">
            <a:extLst>
              <a:ext uri="{FF2B5EF4-FFF2-40B4-BE49-F238E27FC236}">
                <a16:creationId xmlns:a16="http://schemas.microsoft.com/office/drawing/2014/main" id="{D585BA4E-F627-486D-80B3-0CE0EDC592BA}"/>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992821" y="5164863"/>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96A17E0-59D7-48F4-8A7B-898B5B7B3361}"/>
              </a:ext>
            </a:extLst>
          </p:cNvPr>
          <p:cNvPicPr>
            <a:picLocks noChangeAspect="1"/>
          </p:cNvPicPr>
          <p:nvPr userDrawn="1"/>
        </p:nvPicPr>
        <p:blipFill>
          <a:blip r:embed="rId11"/>
          <a:stretch>
            <a:fillRect/>
          </a:stretch>
        </p:blipFill>
        <p:spPr>
          <a:xfrm>
            <a:off x="3345425" y="4794031"/>
            <a:ext cx="475428" cy="176762"/>
          </a:xfrm>
          <a:prstGeom prst="rect">
            <a:avLst/>
          </a:prstGeom>
        </p:spPr>
      </p:pic>
      <p:pic>
        <p:nvPicPr>
          <p:cNvPr id="22" name="Billede 21">
            <a:extLst>
              <a:ext uri="{FF2B5EF4-FFF2-40B4-BE49-F238E27FC236}">
                <a16:creationId xmlns:a16="http://schemas.microsoft.com/office/drawing/2014/main" id="{9D257D03-9779-4535-98A8-F6E165A0B27F}"/>
              </a:ext>
            </a:extLst>
          </p:cNvPr>
          <p:cNvPicPr>
            <a:picLocks noChangeAspect="1"/>
          </p:cNvPicPr>
          <p:nvPr userDrawn="1"/>
        </p:nvPicPr>
        <p:blipFill>
          <a:blip r:embed="rId12"/>
          <a:stretch>
            <a:fillRect/>
          </a:stretch>
        </p:blipFill>
        <p:spPr>
          <a:xfrm>
            <a:off x="10992821" y="2026265"/>
            <a:ext cx="440195" cy="543366"/>
          </a:xfrm>
          <a:prstGeom prst="rect">
            <a:avLst/>
          </a:prstGeom>
        </p:spPr>
      </p:pic>
      <p:sp>
        <p:nvSpPr>
          <p:cNvPr id="26" name="Date Placeholder 6" hidden="1">
            <a:extLst>
              <a:ext uri="{FF2B5EF4-FFF2-40B4-BE49-F238E27FC236}">
                <a16:creationId xmlns:a16="http://schemas.microsoft.com/office/drawing/2014/main" id="{77A12538-135F-4FF2-A008-DD8778997A8B}"/>
              </a:ext>
            </a:extLst>
          </p:cNvPr>
          <p:cNvSpPr>
            <a:spLocks noGrp="1"/>
          </p:cNvSpPr>
          <p:nvPr>
            <p:ph type="dt" sz="half" idx="15"/>
          </p:nvPr>
        </p:nvSpPr>
        <p:spPr>
          <a:xfrm>
            <a:off x="0" y="6858000"/>
            <a:ext cx="0" cy="0"/>
          </a:xfrm>
        </p:spPr>
        <p:txBody>
          <a:bodyPr/>
          <a:lstStyle>
            <a:lvl1pPr>
              <a:defRPr sz="100">
                <a:noFill/>
              </a:defRPr>
            </a:lvl1pPr>
          </a:lstStyle>
          <a:p>
            <a:fld id="{9EDAA162-A7B7-4F9A-9EAF-DA24B6AB9CA5}" type="datetime1">
              <a:rPr lang="da-DK" smtClean="0"/>
              <a:t>04-11-2025</a:t>
            </a:fld>
            <a:endParaRPr lang="da-DK" dirty="0"/>
          </a:p>
        </p:txBody>
      </p:sp>
      <p:sp>
        <p:nvSpPr>
          <p:cNvPr id="30" name="Footer Placeholder 8" hidden="1">
            <a:extLst>
              <a:ext uri="{FF2B5EF4-FFF2-40B4-BE49-F238E27FC236}">
                <a16:creationId xmlns:a16="http://schemas.microsoft.com/office/drawing/2014/main" id="{A42D56E7-CDF6-4E80-AFF3-D415EB0F22A2}"/>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31" name="Slide Number Placeholder 10" hidden="1">
            <a:extLst>
              <a:ext uri="{FF2B5EF4-FFF2-40B4-BE49-F238E27FC236}">
                <a16:creationId xmlns:a16="http://schemas.microsoft.com/office/drawing/2014/main" id="{42EB6738-FD94-43D4-9716-64D106B23C6B}"/>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da-DK" smtClean="0"/>
              <a:pPr/>
              <a:t>‹#›</a:t>
            </a:fld>
            <a:endParaRPr lang="da-DK" dirty="0"/>
          </a:p>
        </p:txBody>
      </p:sp>
    </p:spTree>
    <p:extLst>
      <p:ext uri="{BB962C8B-B14F-4D97-AF65-F5344CB8AC3E}">
        <p14:creationId xmlns:p14="http://schemas.microsoft.com/office/powerpoint/2010/main" val="10924441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t;Brug ikke layouts efter dette &gt;&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4400" b="0" noProof="0" dirty="0">
                <a:solidFill>
                  <a:schemeClr val="bg1"/>
                </a:solidFill>
              </a:rPr>
              <a:t>Hvis du ser andre </a:t>
            </a:r>
            <a:r>
              <a:rPr lang="da-DK" sz="4400" b="1" i="1" noProof="0" dirty="0">
                <a:solidFill>
                  <a:schemeClr val="bg1"/>
                </a:solidFill>
              </a:rPr>
              <a:t>layouts efter dette,</a:t>
            </a:r>
            <a:br>
              <a:rPr lang="da-DK" sz="4400" b="0" i="0" noProof="0" dirty="0">
                <a:solidFill>
                  <a:schemeClr val="bg1"/>
                </a:solidFill>
              </a:rPr>
            </a:br>
            <a:r>
              <a:rPr lang="da-DK" sz="4400" b="0" noProof="0" dirty="0">
                <a:solidFill>
                  <a:schemeClr val="bg1"/>
                </a:solidFill>
              </a:rPr>
              <a:t>brug dem ikke. Disse layouts </a:t>
            </a:r>
            <a:r>
              <a:rPr lang="da-DK" sz="4400" b="1" i="1" u="none" noProof="0" dirty="0">
                <a:solidFill>
                  <a:schemeClr val="bg1"/>
                </a:solidFill>
              </a:rPr>
              <a:t>tilhører ikke </a:t>
            </a:r>
            <a:r>
              <a:rPr lang="da-DK" sz="4400" b="0" i="0" u="none" noProof="0" dirty="0">
                <a:solidFill>
                  <a:schemeClr val="bg1"/>
                </a:solidFill>
              </a:rPr>
              <a:t>vores </a:t>
            </a:r>
            <a:r>
              <a:rPr lang="da-DK" sz="4400" b="0" i="0" u="none" noProof="1">
                <a:solidFill>
                  <a:schemeClr val="bg1"/>
                </a:solidFill>
              </a:rPr>
              <a:t>corporate</a:t>
            </a:r>
            <a:r>
              <a:rPr lang="da-DK" sz="4400" b="0" i="0" u="none" noProof="0" dirty="0">
                <a:solidFill>
                  <a:schemeClr val="bg1"/>
                </a:solidFill>
              </a:rPr>
              <a:t> </a:t>
            </a:r>
            <a:r>
              <a:rPr lang="da-DK" sz="4400" b="0" noProof="0" dirty="0">
                <a:solidFill>
                  <a:schemeClr val="bg1"/>
                </a:solidFill>
              </a:rPr>
              <a:t>skabelon.</a:t>
            </a:r>
            <a:br>
              <a:rPr lang="da-DK" sz="2800" b="0" noProof="0" dirty="0">
                <a:solidFill>
                  <a:schemeClr val="bg1"/>
                </a:solidFill>
              </a:rPr>
            </a:br>
            <a:br>
              <a:rPr lang="da-DK" sz="2800" b="0" noProof="0" dirty="0">
                <a:solidFill>
                  <a:schemeClr val="bg1"/>
                </a:solidFill>
              </a:rPr>
            </a:br>
            <a:endParaRPr lang="da-DK"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72536" y="2986685"/>
            <a:ext cx="10152346" cy="1631216"/>
          </a:xfrm>
          <a:prstGeom prst="rect">
            <a:avLst/>
          </a:prstGeom>
        </p:spPr>
        <p:txBody>
          <a:bodyPr wrap="square">
            <a:spAutoFit/>
          </a:bodyPr>
          <a:lstStyle/>
          <a:p>
            <a:pPr algn="ctr"/>
            <a:r>
              <a:rPr lang="da-DK" sz="10000" b="1" i="1" noProof="0" dirty="0">
                <a:solidFill>
                  <a:schemeClr val="bg1"/>
                </a:solidFill>
              </a:rPr>
              <a:t>Brug dem ikke </a:t>
            </a:r>
            <a:endParaRPr lang="da-DK" sz="10000" b="1" i="1" noProof="0"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Pga. PowerPoints standard Kopier/Indsæt funktionalitet kan ekstra uønskede layouts forekomme.</a:t>
            </a:r>
            <a:endParaRPr lang="da-DK"/>
          </a:p>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OBS! Layouts efter dette kan indeholde potentiel fortrolig information.</a:t>
            </a:r>
            <a:br>
              <a:rPr lang="da-DK" sz="1800" b="0" noProof="0" dirty="0">
                <a:solidFill>
                  <a:schemeClr val="bg1"/>
                </a:solidFill>
              </a:rPr>
            </a:br>
            <a:endParaRPr lang="da-DK" sz="1800" b="0" noProof="0" dirty="0">
              <a:solidFill>
                <a:schemeClr val="bg1"/>
              </a:solidFill>
            </a:endParaRPr>
          </a:p>
        </p:txBody>
      </p:sp>
      <p:sp>
        <p:nvSpPr>
          <p:cNvPr id="9" name="Date Placeholder 2" hidden="1">
            <a:extLst>
              <a:ext uri="{FF2B5EF4-FFF2-40B4-BE49-F238E27FC236}">
                <a16:creationId xmlns:a16="http://schemas.microsoft.com/office/drawing/2014/main" id="{B12B154D-76F1-409D-A798-AA5203EE7F44}"/>
              </a:ext>
            </a:extLst>
          </p:cNvPr>
          <p:cNvSpPr>
            <a:spLocks noGrp="1"/>
          </p:cNvSpPr>
          <p:nvPr>
            <p:ph type="dt" sz="half" idx="10"/>
          </p:nvPr>
        </p:nvSpPr>
        <p:spPr>
          <a:xfrm>
            <a:off x="0" y="6858000"/>
            <a:ext cx="0" cy="0"/>
          </a:xfrm>
          <a:prstGeom prst="rect">
            <a:avLst/>
          </a:prstGeom>
        </p:spPr>
        <p:txBody>
          <a:bodyPr/>
          <a:lstStyle>
            <a:lvl1pPr>
              <a:defRPr>
                <a:noFill/>
              </a:defRPr>
            </a:lvl1pPr>
          </a:lstStyle>
          <a:p>
            <a:endParaRPr lang="da-DK" dirty="0"/>
          </a:p>
        </p:txBody>
      </p:sp>
      <p:sp>
        <p:nvSpPr>
          <p:cNvPr id="10" name="Footer Placeholder 3" hidden="1">
            <a:extLst>
              <a:ext uri="{FF2B5EF4-FFF2-40B4-BE49-F238E27FC236}">
                <a16:creationId xmlns:a16="http://schemas.microsoft.com/office/drawing/2014/main" id="{7D212C3A-1726-4BC5-8AF1-72D08F6358E7}"/>
              </a:ext>
            </a:extLst>
          </p:cNvPr>
          <p:cNvSpPr>
            <a:spLocks noGrp="1"/>
          </p:cNvSpPr>
          <p:nvPr>
            <p:ph type="ftr" sz="quarter" idx="11"/>
          </p:nvPr>
        </p:nvSpPr>
        <p:spPr>
          <a:xfrm>
            <a:off x="0" y="6858000"/>
            <a:ext cx="0" cy="0"/>
          </a:xfrm>
          <a:prstGeom prst="rect">
            <a:avLst/>
          </a:prstGeom>
        </p:spPr>
        <p:txBody>
          <a:bodyPr/>
          <a:lstStyle>
            <a:lvl1pPr>
              <a:defRPr>
                <a:noFill/>
              </a:defRPr>
            </a:lvl1pPr>
          </a:lstStyle>
          <a:p>
            <a:endParaRPr lang="da-DK" dirty="0"/>
          </a:p>
        </p:txBody>
      </p:sp>
      <p:sp>
        <p:nvSpPr>
          <p:cNvPr id="11" name="Slide Number Placeholder 4" hidden="1">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858000"/>
            <a:ext cx="0" cy="0"/>
          </a:xfrm>
        </p:spPr>
        <p:txBody>
          <a:bodyPr/>
          <a:lstStyle>
            <a:lvl1pPr>
              <a:defRPr>
                <a:noFill/>
              </a:defRPr>
            </a:lvl1p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9123222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el og indholdsobjekt">
    <p:spTree>
      <p:nvGrpSpPr>
        <p:cNvPr id="1" name=""/>
        <p:cNvGrpSpPr/>
        <p:nvPr/>
      </p:nvGrpSpPr>
      <p:grpSpPr>
        <a:xfrm>
          <a:off x="0" y="0"/>
          <a:ext cx="0" cy="0"/>
          <a:chOff x="0" y="0"/>
          <a:chExt cx="0" cy="0"/>
        </a:xfrm>
      </p:grpSpPr>
      <p:sp>
        <p:nvSpPr>
          <p:cNvPr id="5" name="Pladsholder til slidenummer 4"/>
          <p:cNvSpPr>
            <a:spLocks noGrp="1"/>
          </p:cNvSpPr>
          <p:nvPr>
            <p:ph type="sldNum" sz="quarter" idx="12"/>
          </p:nvPr>
        </p:nvSpPr>
        <p:spPr/>
        <p:txBody>
          <a:bodyPr/>
          <a:lstStyle/>
          <a:p>
            <a:fld id="{20EB7ABC-56F9-4FEF-9CF0-E2D14234E329}" type="slidenum">
              <a:rPr lang="da-DK" noProof="0" smtClean="0"/>
              <a:pPr/>
              <a:t>‹#›</a:t>
            </a:fld>
            <a:endParaRPr lang="da-DK" noProof="0"/>
          </a:p>
        </p:txBody>
      </p:sp>
      <p:sp>
        <p:nvSpPr>
          <p:cNvPr id="9" name="Titel 1"/>
          <p:cNvSpPr>
            <a:spLocks noGrp="1"/>
          </p:cNvSpPr>
          <p:nvPr>
            <p:ph type="title" hasCustomPrompt="1"/>
          </p:nvPr>
        </p:nvSpPr>
        <p:spPr>
          <a:xfrm>
            <a:off x="468000" y="756000"/>
            <a:ext cx="11232000" cy="468000"/>
          </a:xfrm>
        </p:spPr>
        <p:txBody>
          <a:bodyPr/>
          <a:lstStyle>
            <a:lvl1pPr>
              <a:defRPr/>
            </a:lvl1pPr>
          </a:lstStyle>
          <a:p>
            <a:r>
              <a:rPr lang="da-DK" noProof="0"/>
              <a:t>Overskrift</a:t>
            </a:r>
          </a:p>
        </p:txBody>
      </p:sp>
      <p:sp>
        <p:nvSpPr>
          <p:cNvPr id="10" name="Pladsholder til tekst 3"/>
          <p:cNvSpPr>
            <a:spLocks noGrp="1"/>
          </p:cNvSpPr>
          <p:nvPr>
            <p:ph type="body" sz="quarter" idx="13" hasCustomPrompt="1"/>
          </p:nvPr>
        </p:nvSpPr>
        <p:spPr>
          <a:xfrm>
            <a:off x="480485" y="1548000"/>
            <a:ext cx="11231033" cy="3960000"/>
          </a:xfrm>
        </p:spPr>
        <p:txBody>
          <a:bodyPr/>
          <a:lstStyle>
            <a:lvl1pPr>
              <a:lnSpc>
                <a:spcPct val="100000"/>
              </a:lnSpc>
              <a:defRPr/>
            </a:lvl1pPr>
            <a:lvl2pPr>
              <a:lnSpc>
                <a:spcPct val="100000"/>
              </a:lnSpc>
              <a:defRPr/>
            </a:lvl2pPr>
            <a:lvl3pPr>
              <a:lnSpc>
                <a:spcPct val="100000"/>
              </a:lnSpc>
              <a:spcAft>
                <a:spcPts val="200"/>
              </a:spcAft>
              <a:defRPr/>
            </a:lvl3pPr>
            <a:lvl4pPr>
              <a:lnSpc>
                <a:spcPct val="100000"/>
              </a:lnSpc>
              <a:spcAft>
                <a:spcPts val="200"/>
              </a:spcAft>
              <a:defRPr/>
            </a:lvl4pPr>
            <a:lvl5pPr>
              <a:lnSpc>
                <a:spcPct val="100000"/>
              </a:lnSpc>
              <a:spcAft>
                <a:spcPts val="200"/>
              </a:spcAft>
              <a:defRPr/>
            </a:lvl5pPr>
          </a:lstStyle>
          <a:p>
            <a:pPr lvl="0"/>
            <a:r>
              <a:rPr lang="da-DK" noProof="0"/>
              <a:t>Tekst</a:t>
            </a:r>
          </a:p>
          <a:p>
            <a:pPr lvl="1"/>
            <a:r>
              <a:rPr lang="da-DK" noProof="0"/>
              <a:t>Tekst</a:t>
            </a:r>
          </a:p>
          <a:p>
            <a:pPr lvl="2"/>
            <a:r>
              <a:rPr lang="da-DK" noProof="0"/>
              <a:t>Tekst</a:t>
            </a:r>
          </a:p>
          <a:p>
            <a:pPr lvl="3"/>
            <a:r>
              <a:rPr lang="da-DK" noProof="0"/>
              <a:t>Tekst</a:t>
            </a:r>
          </a:p>
          <a:p>
            <a:pPr lvl="4"/>
            <a:r>
              <a:rPr lang="da-DK" noProof="0"/>
              <a:t>Tekst</a:t>
            </a:r>
          </a:p>
        </p:txBody>
      </p:sp>
      <p:sp>
        <p:nvSpPr>
          <p:cNvPr id="2" name="Pladsholder til dato 1"/>
          <p:cNvSpPr>
            <a:spLocks noGrp="1"/>
          </p:cNvSpPr>
          <p:nvPr>
            <p:ph type="dt" sz="half" idx="14"/>
          </p:nvPr>
        </p:nvSpPr>
        <p:spPr/>
        <p:txBody>
          <a:bodyPr/>
          <a:lstStyle/>
          <a:p>
            <a:fld id="{3CD3ECDF-3189-464E-9A55-76D84C5D0358}" type="datetime1">
              <a:rPr lang="da-DK" noProof="0" smtClean="0"/>
              <a:t>04-11-2025</a:t>
            </a:fld>
            <a:endParaRPr lang="da-DK" noProof="0"/>
          </a:p>
        </p:txBody>
      </p:sp>
    </p:spTree>
    <p:extLst>
      <p:ext uri="{BB962C8B-B14F-4D97-AF65-F5344CB8AC3E}">
        <p14:creationId xmlns:p14="http://schemas.microsoft.com/office/powerpoint/2010/main" val="1813778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Kapitelslide Brand blue">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866C69AC-C5A2-4D58-8943-5A9B00FBF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468000" y="2322846"/>
            <a:ext cx="11232000" cy="540000"/>
          </a:xfrm>
        </p:spPr>
        <p:txBody>
          <a:bodyPr anchor="b" anchorCtr="0">
            <a:noAutofit/>
          </a:bodyPr>
          <a:lstStyle>
            <a:lvl1pPr algn="ctr">
              <a:lnSpc>
                <a:spcPts val="3800"/>
              </a:lnSpc>
              <a:defRPr sz="3600" cap="none" spc="23" baseline="0">
                <a:solidFill>
                  <a:schemeClr val="bg1"/>
                </a:solidFill>
              </a:defRPr>
            </a:lvl1pPr>
          </a:lstStyle>
          <a:p>
            <a:r>
              <a:rPr lang="da-DK" noProof="0"/>
              <a:t>Titel kapitelslide</a:t>
            </a:r>
          </a:p>
        </p:txBody>
      </p:sp>
      <p:sp>
        <p:nvSpPr>
          <p:cNvPr id="5" name="Pladsholder til tekst 4"/>
          <p:cNvSpPr>
            <a:spLocks noGrp="1"/>
          </p:cNvSpPr>
          <p:nvPr>
            <p:ph type="body" sz="quarter" idx="17" hasCustomPrompt="1"/>
          </p:nvPr>
        </p:nvSpPr>
        <p:spPr>
          <a:xfrm>
            <a:off x="468000" y="2965916"/>
            <a:ext cx="11232000" cy="361936"/>
          </a:xfrm>
        </p:spPr>
        <p:txBody>
          <a:bodyPr>
            <a:noAutofit/>
          </a:bodyPr>
          <a:lstStyle>
            <a:lvl1pPr marL="0" indent="0" algn="ctr">
              <a:lnSpc>
                <a:spcPts val="2400"/>
              </a:lnSpc>
              <a:spcBef>
                <a:spcPts val="0"/>
              </a:spcBef>
              <a:buNone/>
              <a:defRPr sz="2000" b="0" cap="none" baseline="0">
                <a:solidFill>
                  <a:schemeClr val="bg1"/>
                </a:solidFill>
                <a:latin typeface="+mj-lt"/>
              </a:defRPr>
            </a:lvl1pPr>
          </a:lstStyle>
          <a:p>
            <a:pPr lvl="0"/>
            <a:r>
              <a:rPr lang="da-DK" noProof="0"/>
              <a:t>Undertitel kapitelslide</a:t>
            </a:r>
          </a:p>
        </p:txBody>
      </p:sp>
      <p:pic>
        <p:nvPicPr>
          <p:cNvPr id="7" name="Billed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38000" y="5760000"/>
            <a:ext cx="1692000" cy="664997"/>
          </a:xfrm>
          <a:prstGeom prst="rect">
            <a:avLst/>
          </a:prstGeom>
        </p:spPr>
      </p:pic>
    </p:spTree>
    <p:extLst>
      <p:ext uri="{BB962C8B-B14F-4D97-AF65-F5344CB8AC3E}">
        <p14:creationId xmlns:p14="http://schemas.microsoft.com/office/powerpoint/2010/main" val="63564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stilling med tal v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A0B3-062C-FB40-41DA-4971E38759F7}"/>
              </a:ext>
            </a:extLst>
          </p:cNvPr>
          <p:cNvSpPr>
            <a:spLocks noGrp="1"/>
          </p:cNvSpPr>
          <p:nvPr>
            <p:ph type="title" hasCustomPrompt="1"/>
          </p:nvPr>
        </p:nvSpPr>
        <p:spPr/>
        <p:txBody>
          <a:bodyPr/>
          <a:lstStyle/>
          <a:p>
            <a:r>
              <a:rPr lang="da-DK" noProof="0" dirty="0"/>
              <a:t>Klik for at tilføje agenda titel</a:t>
            </a:r>
            <a:endParaRPr lang="da-DK" dirty="0"/>
          </a:p>
        </p:txBody>
      </p:sp>
      <p:sp>
        <p:nvSpPr>
          <p:cNvPr id="3" name="Slide Number Placeholder 2">
            <a:extLst>
              <a:ext uri="{FF2B5EF4-FFF2-40B4-BE49-F238E27FC236}">
                <a16:creationId xmlns:a16="http://schemas.microsoft.com/office/drawing/2014/main" id="{02863C16-5F39-220E-412F-39BD2B9421A3}"/>
              </a:ext>
            </a:extLst>
          </p:cNvPr>
          <p:cNvSpPr>
            <a:spLocks noGrp="1"/>
          </p:cNvSpPr>
          <p:nvPr>
            <p:ph type="sldNum" sz="quarter" idx="10"/>
          </p:nvPr>
        </p:nvSpPr>
        <p:spPr/>
        <p:txBody>
          <a:bodyPr/>
          <a:lstStyle/>
          <a:p>
            <a:fld id="{24C8C45C-947F-4981-8B3F-4F32E973C901}" type="slidenum">
              <a:rPr lang="da-DK" smtClean="0"/>
              <a:pPr/>
              <a:t>‹#›</a:t>
            </a:fld>
            <a:endParaRPr lang="da-DK" dirty="0"/>
          </a:p>
        </p:txBody>
      </p:sp>
      <p:sp>
        <p:nvSpPr>
          <p:cNvPr id="4" name="Date Placeholder 3">
            <a:extLst>
              <a:ext uri="{FF2B5EF4-FFF2-40B4-BE49-F238E27FC236}">
                <a16:creationId xmlns:a16="http://schemas.microsoft.com/office/drawing/2014/main" id="{D5C2E741-FBC8-D096-C6B2-C67A5680CCAD}"/>
              </a:ext>
            </a:extLst>
          </p:cNvPr>
          <p:cNvSpPr>
            <a:spLocks noGrp="1"/>
          </p:cNvSpPr>
          <p:nvPr>
            <p:ph type="dt" sz="half" idx="11"/>
          </p:nvPr>
        </p:nvSpPr>
        <p:spPr/>
        <p:txBody>
          <a:bodyPr/>
          <a:lstStyle/>
          <a:p>
            <a:endParaRPr lang="da-DK" dirty="0"/>
          </a:p>
        </p:txBody>
      </p:sp>
      <p:sp>
        <p:nvSpPr>
          <p:cNvPr id="5" name="Footer Placeholder 4">
            <a:extLst>
              <a:ext uri="{FF2B5EF4-FFF2-40B4-BE49-F238E27FC236}">
                <a16:creationId xmlns:a16="http://schemas.microsoft.com/office/drawing/2014/main" id="{7A192163-8B6A-2B5E-487D-7575FA0CAB36}"/>
              </a:ext>
            </a:extLst>
          </p:cNvPr>
          <p:cNvSpPr>
            <a:spLocks noGrp="1"/>
          </p:cNvSpPr>
          <p:nvPr>
            <p:ph type="ftr" sz="quarter" idx="12"/>
          </p:nvPr>
        </p:nvSpPr>
        <p:spPr/>
        <p:txBody>
          <a:bodyPr/>
          <a:lstStyle/>
          <a:p>
            <a:endParaRPr lang="da-DK" dirty="0"/>
          </a:p>
        </p:txBody>
      </p:sp>
      <p:sp>
        <p:nvSpPr>
          <p:cNvPr id="6" name="Text Placeholder 2">
            <a:extLst>
              <a:ext uri="{FF2B5EF4-FFF2-40B4-BE49-F238E27FC236}">
                <a16:creationId xmlns:a16="http://schemas.microsoft.com/office/drawing/2014/main" id="{52ED35FA-E681-D29B-0259-D9B4409A5B89}"/>
              </a:ext>
            </a:extLst>
          </p:cNvPr>
          <p:cNvSpPr>
            <a:spLocks noGrp="1"/>
          </p:cNvSpPr>
          <p:nvPr>
            <p:ph type="body" sz="quarter" idx="13" hasCustomPrompt="1"/>
          </p:nvPr>
        </p:nvSpPr>
        <p:spPr>
          <a:xfrm>
            <a:off x="571500" y="1613877"/>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01</a:t>
            </a:r>
            <a:endParaRPr lang="da-DK"/>
          </a:p>
        </p:txBody>
      </p:sp>
      <p:sp>
        <p:nvSpPr>
          <p:cNvPr id="7" name="Pladsholder til tekst 12">
            <a:extLst>
              <a:ext uri="{FF2B5EF4-FFF2-40B4-BE49-F238E27FC236}">
                <a16:creationId xmlns:a16="http://schemas.microsoft.com/office/drawing/2014/main" id="{F846DC3D-7AD4-AE30-DEFF-EAFB8F5A616D}"/>
              </a:ext>
            </a:extLst>
          </p:cNvPr>
          <p:cNvSpPr>
            <a:spLocks noGrp="1"/>
          </p:cNvSpPr>
          <p:nvPr>
            <p:ph type="body" sz="quarter" idx="17" hasCustomPrompt="1"/>
          </p:nvPr>
        </p:nvSpPr>
        <p:spPr>
          <a:xfrm>
            <a:off x="1648258" y="1661282"/>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8" name="Text Placeholder 2">
            <a:extLst>
              <a:ext uri="{FF2B5EF4-FFF2-40B4-BE49-F238E27FC236}">
                <a16:creationId xmlns:a16="http://schemas.microsoft.com/office/drawing/2014/main" id="{3096CC2E-57B0-F7BD-21D5-1D34E99F0D7C}"/>
              </a:ext>
            </a:extLst>
          </p:cNvPr>
          <p:cNvSpPr>
            <a:spLocks noGrp="1"/>
          </p:cNvSpPr>
          <p:nvPr>
            <p:ph type="body" sz="quarter" idx="41" hasCustomPrompt="1"/>
          </p:nvPr>
        </p:nvSpPr>
        <p:spPr>
          <a:xfrm>
            <a:off x="571500" y="2920805"/>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02</a:t>
            </a:r>
            <a:endParaRPr lang="da-DK"/>
          </a:p>
        </p:txBody>
      </p:sp>
      <p:sp>
        <p:nvSpPr>
          <p:cNvPr id="9" name="Pladsholder til tekst 12">
            <a:extLst>
              <a:ext uri="{FF2B5EF4-FFF2-40B4-BE49-F238E27FC236}">
                <a16:creationId xmlns:a16="http://schemas.microsoft.com/office/drawing/2014/main" id="{17D7F440-2CC5-9CE4-3E36-29917953CA4D}"/>
              </a:ext>
            </a:extLst>
          </p:cNvPr>
          <p:cNvSpPr>
            <a:spLocks noGrp="1"/>
          </p:cNvSpPr>
          <p:nvPr>
            <p:ph type="body" sz="quarter" idx="40" hasCustomPrompt="1"/>
          </p:nvPr>
        </p:nvSpPr>
        <p:spPr>
          <a:xfrm>
            <a:off x="1647359" y="2983309"/>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0" name="Text Placeholder 2">
            <a:extLst>
              <a:ext uri="{FF2B5EF4-FFF2-40B4-BE49-F238E27FC236}">
                <a16:creationId xmlns:a16="http://schemas.microsoft.com/office/drawing/2014/main" id="{EDBEACD0-DB40-6679-76CB-453738B5505B}"/>
              </a:ext>
            </a:extLst>
          </p:cNvPr>
          <p:cNvSpPr>
            <a:spLocks noGrp="1"/>
          </p:cNvSpPr>
          <p:nvPr>
            <p:ph type="body" sz="quarter" idx="43" hasCustomPrompt="1"/>
          </p:nvPr>
        </p:nvSpPr>
        <p:spPr>
          <a:xfrm>
            <a:off x="569522" y="4227733"/>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03</a:t>
            </a:r>
            <a:endParaRPr lang="da-DK"/>
          </a:p>
        </p:txBody>
      </p:sp>
      <p:sp>
        <p:nvSpPr>
          <p:cNvPr id="11" name="Pladsholder til tekst 12">
            <a:extLst>
              <a:ext uri="{FF2B5EF4-FFF2-40B4-BE49-F238E27FC236}">
                <a16:creationId xmlns:a16="http://schemas.microsoft.com/office/drawing/2014/main" id="{8CD1AED7-13B1-4C72-AC11-3960DCE6390E}"/>
              </a:ext>
            </a:extLst>
          </p:cNvPr>
          <p:cNvSpPr>
            <a:spLocks noGrp="1"/>
          </p:cNvSpPr>
          <p:nvPr>
            <p:ph type="body" sz="quarter" idx="42" hasCustomPrompt="1"/>
          </p:nvPr>
        </p:nvSpPr>
        <p:spPr>
          <a:xfrm>
            <a:off x="1647359" y="4305336"/>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2" name="Text Placeholder 2">
            <a:extLst>
              <a:ext uri="{FF2B5EF4-FFF2-40B4-BE49-F238E27FC236}">
                <a16:creationId xmlns:a16="http://schemas.microsoft.com/office/drawing/2014/main" id="{46BE703E-D435-3C32-07CA-A8E5CCB363FE}"/>
              </a:ext>
            </a:extLst>
          </p:cNvPr>
          <p:cNvSpPr>
            <a:spLocks noGrp="1"/>
          </p:cNvSpPr>
          <p:nvPr>
            <p:ph type="body" sz="quarter" idx="45" hasCustomPrompt="1"/>
          </p:nvPr>
        </p:nvSpPr>
        <p:spPr>
          <a:xfrm>
            <a:off x="6353441" y="1613877"/>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04</a:t>
            </a:r>
            <a:endParaRPr lang="da-DK"/>
          </a:p>
        </p:txBody>
      </p:sp>
      <p:sp>
        <p:nvSpPr>
          <p:cNvPr id="13" name="Pladsholder til tekst 12">
            <a:extLst>
              <a:ext uri="{FF2B5EF4-FFF2-40B4-BE49-F238E27FC236}">
                <a16:creationId xmlns:a16="http://schemas.microsoft.com/office/drawing/2014/main" id="{38F1BD8D-C22A-82A2-5235-7DA7D8D1E91F}"/>
              </a:ext>
            </a:extLst>
          </p:cNvPr>
          <p:cNvSpPr>
            <a:spLocks noGrp="1"/>
          </p:cNvSpPr>
          <p:nvPr>
            <p:ph type="body" sz="quarter" idx="44" hasCustomPrompt="1"/>
          </p:nvPr>
        </p:nvSpPr>
        <p:spPr>
          <a:xfrm>
            <a:off x="7429300" y="1670365"/>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4" name="Text Placeholder 2">
            <a:extLst>
              <a:ext uri="{FF2B5EF4-FFF2-40B4-BE49-F238E27FC236}">
                <a16:creationId xmlns:a16="http://schemas.microsoft.com/office/drawing/2014/main" id="{4DD5C42B-C644-2ECE-662D-B9E76BFCADF6}"/>
              </a:ext>
            </a:extLst>
          </p:cNvPr>
          <p:cNvSpPr>
            <a:spLocks noGrp="1"/>
          </p:cNvSpPr>
          <p:nvPr>
            <p:ph type="body" sz="quarter" idx="47" hasCustomPrompt="1"/>
          </p:nvPr>
        </p:nvSpPr>
        <p:spPr>
          <a:xfrm>
            <a:off x="6353441" y="2920805"/>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05</a:t>
            </a:r>
            <a:endParaRPr lang="da-DK"/>
          </a:p>
        </p:txBody>
      </p:sp>
      <p:sp>
        <p:nvSpPr>
          <p:cNvPr id="15" name="Pladsholder til tekst 12">
            <a:extLst>
              <a:ext uri="{FF2B5EF4-FFF2-40B4-BE49-F238E27FC236}">
                <a16:creationId xmlns:a16="http://schemas.microsoft.com/office/drawing/2014/main" id="{09D0664C-B27E-41F7-3D4B-B40B32CAF24C}"/>
              </a:ext>
            </a:extLst>
          </p:cNvPr>
          <p:cNvSpPr>
            <a:spLocks noGrp="1"/>
          </p:cNvSpPr>
          <p:nvPr>
            <p:ph type="body" sz="quarter" idx="46" hasCustomPrompt="1"/>
          </p:nvPr>
        </p:nvSpPr>
        <p:spPr>
          <a:xfrm>
            <a:off x="7429300" y="2983309"/>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
        <p:nvSpPr>
          <p:cNvPr id="16" name="Text Placeholder 2">
            <a:extLst>
              <a:ext uri="{FF2B5EF4-FFF2-40B4-BE49-F238E27FC236}">
                <a16:creationId xmlns:a16="http://schemas.microsoft.com/office/drawing/2014/main" id="{CC66073F-539B-92D4-3818-BADE90B4F85F}"/>
              </a:ext>
            </a:extLst>
          </p:cNvPr>
          <p:cNvSpPr>
            <a:spLocks noGrp="1"/>
          </p:cNvSpPr>
          <p:nvPr>
            <p:ph type="body" sz="quarter" idx="49" hasCustomPrompt="1"/>
          </p:nvPr>
        </p:nvSpPr>
        <p:spPr>
          <a:xfrm>
            <a:off x="6353441" y="4227733"/>
            <a:ext cx="738000" cy="684000"/>
          </a:xfrm>
        </p:spPr>
        <p:txBody>
          <a:bodyPr/>
          <a:lstStyle>
            <a:lvl1pPr marL="0" indent="0" algn="r">
              <a:lnSpc>
                <a:spcPct val="100000"/>
              </a:lnSpc>
              <a:spcAft>
                <a:spcPts val="0"/>
              </a:spcAft>
              <a:buFont typeface="Arial" panose="020B0604020202020204" pitchFamily="34" charset="0"/>
              <a:buChar char="​"/>
              <a:defRPr sz="4000">
                <a:solidFill>
                  <a:srgbClr val="0096A0"/>
                </a:solidFill>
                <a:latin typeface="Arial Black" panose="020B0A04020102020204" pitchFamily="34" charset="0"/>
              </a:defRPr>
            </a:lvl1pPr>
            <a:lvl2pPr marL="0" indent="0">
              <a:spcBef>
                <a:spcPts val="1200"/>
              </a:spcBef>
              <a:buFont typeface="Arial" panose="020B0604020202020204" pitchFamily="34" charset="0"/>
              <a:buChar char="​"/>
              <a:defRPr sz="2000" b="1"/>
            </a:lvl2pPr>
            <a:lvl3pPr marL="0" indent="0">
              <a:spcBef>
                <a:spcPts val="1200"/>
              </a:spcBef>
              <a:buFont typeface="Arial" panose="020B0604020202020204" pitchFamily="34" charset="0"/>
              <a:buChar char="​"/>
              <a:defRPr sz="2000"/>
            </a:lvl3pPr>
            <a:lvl4pPr marL="0" indent="0">
              <a:spcBef>
                <a:spcPts val="1200"/>
              </a:spcBef>
              <a:buFont typeface="Arial" panose="020B0604020202020204" pitchFamily="34" charset="0"/>
              <a:buChar char="​"/>
              <a:defRPr sz="2000"/>
            </a:lvl4pPr>
            <a:lvl5pPr marL="0" indent="0">
              <a:spcBef>
                <a:spcPts val="1200"/>
              </a:spcBef>
              <a:buFont typeface="Arial" panose="020B0604020202020204" pitchFamily="34" charset="0"/>
              <a:buChar char="​"/>
              <a:defRPr sz="2000"/>
            </a:lvl5pPr>
            <a:lvl6pPr marL="0" indent="0">
              <a:spcBef>
                <a:spcPts val="1200"/>
              </a:spcBef>
              <a:buFont typeface="Arial" panose="020B0604020202020204" pitchFamily="34" charset="0"/>
              <a:buChar char="​"/>
              <a:defRPr sz="2000"/>
            </a:lvl6pPr>
            <a:lvl7pPr marL="0" indent="0">
              <a:spcBef>
                <a:spcPts val="1200"/>
              </a:spcBef>
              <a:buFont typeface="Arial" panose="020B0604020202020204" pitchFamily="34" charset="0"/>
              <a:buChar char="​"/>
              <a:defRPr sz="2000"/>
            </a:lvl7pPr>
            <a:lvl8pPr marL="0" indent="0">
              <a:spcBef>
                <a:spcPts val="1200"/>
              </a:spcBef>
              <a:buFont typeface="Arial" panose="020B0604020202020204" pitchFamily="34" charset="0"/>
              <a:buChar char="​"/>
              <a:defRPr sz="2000"/>
            </a:lvl8pPr>
            <a:lvl9pPr marL="0" indent="0">
              <a:spcBef>
                <a:spcPts val="1200"/>
              </a:spcBef>
              <a:buFont typeface="Arial" panose="020B0604020202020204" pitchFamily="34" charset="0"/>
              <a:buChar char="​"/>
              <a:defRPr sz="2000"/>
            </a:lvl9pPr>
          </a:lstStyle>
          <a:p>
            <a:pPr lvl="0"/>
            <a:r>
              <a:rPr lang="da-DK" noProof="0" dirty="0"/>
              <a:t>06</a:t>
            </a:r>
            <a:endParaRPr lang="da-DK"/>
          </a:p>
        </p:txBody>
      </p:sp>
      <p:sp>
        <p:nvSpPr>
          <p:cNvPr id="17" name="Pladsholder til tekst 12">
            <a:extLst>
              <a:ext uri="{FF2B5EF4-FFF2-40B4-BE49-F238E27FC236}">
                <a16:creationId xmlns:a16="http://schemas.microsoft.com/office/drawing/2014/main" id="{4B1FFB40-E351-381D-F401-EB991D29E870}"/>
              </a:ext>
            </a:extLst>
          </p:cNvPr>
          <p:cNvSpPr>
            <a:spLocks noGrp="1"/>
          </p:cNvSpPr>
          <p:nvPr>
            <p:ph type="body" sz="quarter" idx="48" hasCustomPrompt="1"/>
          </p:nvPr>
        </p:nvSpPr>
        <p:spPr>
          <a:xfrm>
            <a:off x="7431278" y="4305336"/>
            <a:ext cx="4190303" cy="1048051"/>
          </a:xfrm>
        </p:spPr>
        <p:txBody>
          <a:bodyPr/>
          <a:lstStyle>
            <a:lvl1pPr marL="0" indent="0">
              <a:lnSpc>
                <a:spcPct val="99000"/>
              </a:lnSpc>
              <a:spcAft>
                <a:spcPts val="0"/>
              </a:spcAft>
              <a:buFont typeface="Arial" panose="020B0604020202020204" pitchFamily="34" charset="0"/>
              <a:buChar char="​"/>
              <a:defRPr sz="2000" b="0"/>
            </a:lvl1pPr>
            <a:lvl2pPr marL="432000" indent="-216000">
              <a:lnSpc>
                <a:spcPct val="99000"/>
              </a:lnSpc>
              <a:spcAft>
                <a:spcPts val="600"/>
              </a:spcAft>
              <a:defRPr sz="1600"/>
            </a:lvl2pPr>
            <a:lvl3pPr marL="648000" indent="-216000">
              <a:lnSpc>
                <a:spcPct val="99000"/>
              </a:lnSpc>
              <a:spcAft>
                <a:spcPts val="600"/>
              </a:spcAft>
              <a:defRPr sz="1600"/>
            </a:lvl3pPr>
            <a:lvl4pPr marL="864000" indent="-216000">
              <a:lnSpc>
                <a:spcPct val="99000"/>
              </a:lnSpc>
              <a:spcAft>
                <a:spcPts val="600"/>
              </a:spcAft>
              <a:defRPr sz="1600"/>
            </a:lvl4pPr>
            <a:lvl5pPr marL="1152000" indent="-216000">
              <a:lnSpc>
                <a:spcPct val="99000"/>
              </a:lnSpc>
              <a:spcAft>
                <a:spcPts val="600"/>
              </a:spcAft>
              <a:defRPr sz="1600"/>
            </a:lvl5pPr>
            <a:lvl6pPr marL="216000" indent="-216000">
              <a:lnSpc>
                <a:spcPct val="99000"/>
              </a:lnSpc>
              <a:spcAft>
                <a:spcPts val="600"/>
              </a:spcAft>
              <a:defRPr sz="1600"/>
            </a:lvl6pPr>
            <a:lvl7pPr marL="216000" indent="-216000">
              <a:lnSpc>
                <a:spcPct val="99000"/>
              </a:lnSpc>
              <a:spcAft>
                <a:spcPts val="600"/>
              </a:spcAft>
              <a:defRPr sz="1600"/>
            </a:lvl7pPr>
            <a:lvl8pPr marL="216000" indent="-216000">
              <a:lnSpc>
                <a:spcPct val="99000"/>
              </a:lnSpc>
              <a:spcAft>
                <a:spcPts val="600"/>
              </a:spcAft>
              <a:defRPr sz="1600"/>
            </a:lvl8pPr>
            <a:lvl9pPr marL="216000" indent="-216000">
              <a:lnSpc>
                <a:spcPct val="99000"/>
              </a:lnSpc>
              <a:spcAft>
                <a:spcPts val="600"/>
              </a:spcAft>
              <a:defRPr sz="1600"/>
            </a:lvl9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p:txBody>
      </p:sp>
    </p:spTree>
    <p:extLst>
      <p:ext uri="{BB962C8B-B14F-4D97-AF65-F5344CB8AC3E}">
        <p14:creationId xmlns:p14="http://schemas.microsoft.com/office/powerpoint/2010/main" val="132208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a-DK" noProof="0" dirty="0"/>
              <a:t>Klik for at indsætte titel</a:t>
            </a:r>
            <a:endParaRPr lang="da-DK"/>
          </a:p>
        </p:txBody>
      </p:sp>
      <p:sp>
        <p:nvSpPr>
          <p:cNvPr id="3" name="Content Placeholder 2"/>
          <p:cNvSpPr>
            <a:spLocks noGrp="1"/>
          </p:cNvSpPr>
          <p:nvPr>
            <p:ph idx="1" hasCustomPrompt="1"/>
          </p:nvPr>
        </p:nvSpPr>
        <p:spPr/>
        <p:txBody>
          <a:bodyPr/>
          <a:lstStyle>
            <a:lvl1pPr>
              <a:defRPr/>
            </a:lvl1pPr>
          </a:lstStyle>
          <a:p>
            <a:pPr lvl="0"/>
            <a:r>
              <a:rPr lang="da-DK" noProof="0" dirty="0"/>
              <a:t>Klik og indsæt tekst</a:t>
            </a:r>
            <a:endParaRPr lang="da-DK" dirty="0"/>
          </a:p>
          <a:p>
            <a:pPr lvl="1"/>
            <a:r>
              <a:rPr lang="da-DK" dirty="0"/>
              <a:t>Andet niveau</a:t>
            </a:r>
            <a:endParaRPr lang="da-DK"/>
          </a:p>
          <a:p>
            <a:pPr lvl="2"/>
            <a:r>
              <a:rPr lang="da-DK" dirty="0"/>
              <a:t>Tredje niveau</a:t>
            </a:r>
            <a:endParaRPr lang="da-DK"/>
          </a:p>
          <a:p>
            <a:pPr lvl="3"/>
            <a:r>
              <a:rPr lang="da-DK" dirty="0"/>
              <a:t>Fjerde niveau</a:t>
            </a:r>
            <a:endParaRPr lang="da-DK"/>
          </a:p>
          <a:p>
            <a:pPr lvl="4"/>
            <a:r>
              <a:rPr lang="da-DK" dirty="0"/>
              <a:t>Femte niveau</a:t>
            </a:r>
            <a:endParaRPr lang="da-DK"/>
          </a:p>
          <a:p>
            <a:pPr lvl="5"/>
            <a:r>
              <a:rPr lang="da-DK" dirty="0"/>
              <a:t>6</a:t>
            </a:r>
            <a:endParaRPr lang="da-DK"/>
          </a:p>
          <a:p>
            <a:pPr lvl="6"/>
            <a:r>
              <a:rPr lang="da-DK" dirty="0"/>
              <a:t>7</a:t>
            </a:r>
            <a:endParaRPr lang="da-DK"/>
          </a:p>
          <a:p>
            <a:pPr lvl="7"/>
            <a:r>
              <a:rPr lang="da-DK" dirty="0"/>
              <a:t>8</a:t>
            </a:r>
            <a:endParaRPr lang="da-DK"/>
          </a:p>
          <a:p>
            <a:pPr lvl="8"/>
            <a:r>
              <a:rPr lang="da-DK" dirty="0"/>
              <a:t>9</a:t>
            </a:r>
            <a:endParaRPr lang="da-DK"/>
          </a:p>
        </p:txBody>
      </p:sp>
      <p:sp>
        <p:nvSpPr>
          <p:cNvPr id="8" name="Footer Placeholder 7">
            <a:extLst>
              <a:ext uri="{FF2B5EF4-FFF2-40B4-BE49-F238E27FC236}">
                <a16:creationId xmlns:a16="http://schemas.microsoft.com/office/drawing/2014/main" id="{4D0107FF-DA66-4605-966E-B852F496F2D9}"/>
              </a:ext>
            </a:extLst>
          </p:cNvPr>
          <p:cNvSpPr>
            <a:spLocks noGrp="1"/>
          </p:cNvSpPr>
          <p:nvPr>
            <p:ph type="ftr" sz="quarter" idx="11"/>
          </p:nvPr>
        </p:nvSpPr>
        <p:spPr/>
        <p:txBody>
          <a:bodyPr/>
          <a:lstStyle/>
          <a:p>
            <a:endParaRPr lang="da-DK" dirty="0"/>
          </a:p>
        </p:txBody>
      </p:sp>
      <p:sp>
        <p:nvSpPr>
          <p:cNvPr id="9" name="Slide Number Placeholder 8">
            <a:extLst>
              <a:ext uri="{FF2B5EF4-FFF2-40B4-BE49-F238E27FC236}">
                <a16:creationId xmlns:a16="http://schemas.microsoft.com/office/drawing/2014/main" id="{B31F6228-5694-40C9-A0C2-3E1913D8D88A}"/>
              </a:ext>
            </a:extLst>
          </p:cNvPr>
          <p:cNvSpPr>
            <a:spLocks noGrp="1"/>
          </p:cNvSpPr>
          <p:nvPr>
            <p:ph type="sldNum" sz="quarter" idx="12"/>
          </p:nvPr>
        </p:nvSpPr>
        <p:spPr/>
        <p:txBody>
          <a:bodyPr/>
          <a:lstStyle/>
          <a:p>
            <a:fld id="{24C8C45C-947F-4981-8B3F-4F32E973C901}" type="slidenum">
              <a:rPr lang="da-DK" smtClean="0"/>
              <a:pPr/>
              <a:t>‹#›</a:t>
            </a:fld>
            <a:endParaRPr lang="da-DK" dirty="0"/>
          </a:p>
        </p:txBody>
      </p:sp>
      <p:sp>
        <p:nvSpPr>
          <p:cNvPr id="7" name="Date Placeholder 6" hidden="1">
            <a:extLst>
              <a:ext uri="{FF2B5EF4-FFF2-40B4-BE49-F238E27FC236}">
                <a16:creationId xmlns:a16="http://schemas.microsoft.com/office/drawing/2014/main" id="{8E06CC4C-7A01-43BB-8AB2-D43757359E89}"/>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731011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indholdsobjekt Brand blue">
    <p:bg>
      <p:bgPr>
        <a:solidFill>
          <a:schemeClr val="accent1"/>
        </a:solidFill>
        <a:effectLst/>
      </p:bgPr>
    </p:bg>
    <p:spTree>
      <p:nvGrpSpPr>
        <p:cNvPr id="1" name=""/>
        <p:cNvGrpSpPr/>
        <p:nvPr/>
      </p:nvGrpSpPr>
      <p:grpSpPr>
        <a:xfrm>
          <a:off x="0" y="0"/>
          <a:ext cx="0" cy="0"/>
          <a:chOff x="0" y="0"/>
          <a:chExt cx="0" cy="0"/>
        </a:xfrm>
      </p:grpSpPr>
      <p:sp>
        <p:nvSpPr>
          <p:cNvPr id="11" name="Baggrund">
            <a:extLst>
              <a:ext uri="{FF2B5EF4-FFF2-40B4-BE49-F238E27FC236}">
                <a16:creationId xmlns:a16="http://schemas.microsoft.com/office/drawing/2014/main" id="{C654B2B5-C5C7-55F2-C200-D546681173F2}"/>
              </a:ext>
            </a:extLst>
          </p:cNvPr>
          <p:cNvSpPr/>
          <p:nvPr userDrawn="1"/>
        </p:nvSpPr>
        <p:spPr>
          <a:xfrm>
            <a:off x="0" y="0"/>
            <a:ext cx="12193200" cy="6861600"/>
          </a:xfrm>
          <a:prstGeom prst="rect">
            <a:avLst/>
          </a:prstGeom>
          <a:gradFill>
            <a:gsLst>
              <a:gs pos="0">
                <a:schemeClr val="accent1"/>
              </a:gs>
              <a:gs pos="100000">
                <a:srgbClr val="0064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2" name="Title 1">
            <a:extLst>
              <a:ext uri="{FF2B5EF4-FFF2-40B4-BE49-F238E27FC236}">
                <a16:creationId xmlns:a16="http://schemas.microsoft.com/office/drawing/2014/main" id="{C15D8B6B-E666-4086-1334-8EF254D65540}"/>
              </a:ext>
            </a:extLst>
          </p:cNvPr>
          <p:cNvSpPr>
            <a:spLocks noGrp="1"/>
          </p:cNvSpPr>
          <p:nvPr>
            <p:ph type="title" hasCustomPrompt="1"/>
          </p:nvPr>
        </p:nvSpPr>
        <p:spPr/>
        <p:txBody>
          <a:bodyPr/>
          <a:lstStyle>
            <a:lvl1pPr>
              <a:defRPr>
                <a:solidFill>
                  <a:schemeClr val="tx1"/>
                </a:solidFill>
              </a:defRPr>
            </a:lvl1pPr>
          </a:lstStyle>
          <a:p>
            <a:r>
              <a:rPr lang="da-DK" noProof="0" dirty="0"/>
              <a:t>Klik for at indsætte titel</a:t>
            </a:r>
            <a:endParaRPr lang="da-DK" dirty="0"/>
          </a:p>
        </p:txBody>
      </p:sp>
      <p:sp>
        <p:nvSpPr>
          <p:cNvPr id="3" name="Slide Number Placeholder 2">
            <a:extLst>
              <a:ext uri="{FF2B5EF4-FFF2-40B4-BE49-F238E27FC236}">
                <a16:creationId xmlns:a16="http://schemas.microsoft.com/office/drawing/2014/main" id="{E4DE0525-91A0-1B71-0BD8-F0E279214039}"/>
              </a:ext>
            </a:extLst>
          </p:cNvPr>
          <p:cNvSpPr>
            <a:spLocks noGrp="1"/>
          </p:cNvSpPr>
          <p:nvPr>
            <p:ph type="sldNum" sz="quarter" idx="10"/>
          </p:nvPr>
        </p:nvSpPr>
        <p:spPr/>
        <p:txBody>
          <a:bodyPr/>
          <a:lstStyle>
            <a:lvl1pPr>
              <a:defRPr>
                <a:solidFill>
                  <a:schemeClr val="tx1"/>
                </a:solidFill>
              </a:defRPr>
            </a:lvl1pPr>
          </a:lstStyle>
          <a:p>
            <a:fld id="{24C8C45C-947F-4981-8B3F-4F32E973C901}" type="slidenum">
              <a:rPr lang="da-DK" smtClean="0"/>
              <a:pPr/>
              <a:t>‹#›</a:t>
            </a:fld>
            <a:endParaRPr lang="da-DK" dirty="0"/>
          </a:p>
        </p:txBody>
      </p:sp>
      <p:sp>
        <p:nvSpPr>
          <p:cNvPr id="4" name="Date Placeholder 3">
            <a:extLst>
              <a:ext uri="{FF2B5EF4-FFF2-40B4-BE49-F238E27FC236}">
                <a16:creationId xmlns:a16="http://schemas.microsoft.com/office/drawing/2014/main" id="{4C73B726-29E0-AD70-816D-884117E9802C}"/>
              </a:ext>
            </a:extLst>
          </p:cNvPr>
          <p:cNvSpPr>
            <a:spLocks noGrp="1"/>
          </p:cNvSpPr>
          <p:nvPr>
            <p:ph type="dt" sz="half" idx="11"/>
          </p:nvPr>
        </p:nvSpPr>
        <p:spPr/>
        <p:txBody>
          <a:bodyPr/>
          <a:lstStyle/>
          <a:p>
            <a:endParaRPr lang="da-DK" dirty="0"/>
          </a:p>
        </p:txBody>
      </p:sp>
      <p:sp>
        <p:nvSpPr>
          <p:cNvPr id="5" name="Footer Placeholder 4">
            <a:extLst>
              <a:ext uri="{FF2B5EF4-FFF2-40B4-BE49-F238E27FC236}">
                <a16:creationId xmlns:a16="http://schemas.microsoft.com/office/drawing/2014/main" id="{32C579EF-D7BC-A241-B19F-FE69722A4584}"/>
              </a:ext>
            </a:extLst>
          </p:cNvPr>
          <p:cNvSpPr>
            <a:spLocks noGrp="1"/>
          </p:cNvSpPr>
          <p:nvPr>
            <p:ph type="ftr" sz="quarter" idx="12"/>
          </p:nvPr>
        </p:nvSpPr>
        <p:spPr/>
        <p:txBody>
          <a:bodyPr/>
          <a:lstStyle>
            <a:lvl1pPr>
              <a:defRPr>
                <a:solidFill>
                  <a:schemeClr val="tx1"/>
                </a:solidFill>
              </a:defRPr>
            </a:lvl1pPr>
          </a:lstStyle>
          <a:p>
            <a:endParaRPr lang="da-DK" dirty="0"/>
          </a:p>
        </p:txBody>
      </p:sp>
      <p:sp>
        <p:nvSpPr>
          <p:cNvPr id="12" name="Content Placeholder 2">
            <a:extLst>
              <a:ext uri="{FF2B5EF4-FFF2-40B4-BE49-F238E27FC236}">
                <a16:creationId xmlns:a16="http://schemas.microsoft.com/office/drawing/2014/main" id="{38998075-7FC2-F9DC-99E7-52489D72DE32}"/>
              </a:ext>
            </a:extLst>
          </p:cNvPr>
          <p:cNvSpPr>
            <a:spLocks noGrp="1"/>
          </p:cNvSpPr>
          <p:nvPr>
            <p:ph idx="1" hasCustomPrompt="1"/>
          </p:nvPr>
        </p:nvSpPr>
        <p:spPr>
          <a:xfrm>
            <a:off x="572400" y="1659599"/>
            <a:ext cx="11048400" cy="405360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vl6pPr marL="360000" indent="-360000">
              <a:buFontTx/>
              <a:buBlip>
                <a:blip r:embed="rId2">
                  <a:extLst>
                    <a:ext uri="{96DAC541-7B7A-43D3-8B79-37D633B846F1}">
                      <asvg:svgBlip xmlns:asvg="http://schemas.microsoft.com/office/drawing/2016/SVG/main" r:embed="rId3"/>
                    </a:ext>
                  </a:extLst>
                </a:blip>
              </a:buBlip>
              <a:defRPr>
                <a:solidFill>
                  <a:schemeClr val="tx1"/>
                </a:solidFill>
              </a:defRPr>
            </a:lvl6pPr>
            <a:lvl7pPr marL="720000" indent="-360000">
              <a:buFontTx/>
              <a:buBlip>
                <a:blip r:embed="rId2">
                  <a:extLst>
                    <a:ext uri="{96DAC541-7B7A-43D3-8B79-37D633B846F1}">
                      <asvg:svgBlip xmlns:asvg="http://schemas.microsoft.com/office/drawing/2016/SVG/main" r:embed="rId3"/>
                    </a:ext>
                  </a:extLst>
                </a:blip>
              </a:buBlip>
              <a:defRPr>
                <a:solidFill>
                  <a:schemeClr val="tx1"/>
                </a:solidFill>
              </a:defRPr>
            </a:lvl7pPr>
            <a:lvl8pPr marL="1080000" indent="-360000">
              <a:buFontTx/>
              <a:buBlip>
                <a:blip r:embed="rId2">
                  <a:extLst>
                    <a:ext uri="{96DAC541-7B7A-43D3-8B79-37D633B846F1}">
                      <asvg:svgBlip xmlns:asvg="http://schemas.microsoft.com/office/drawing/2016/SVG/main" r:embed="rId3"/>
                    </a:ext>
                  </a:extLst>
                </a:blip>
              </a:buBlip>
              <a:defRPr>
                <a:solidFill>
                  <a:schemeClr val="tx1"/>
                </a:solidFill>
              </a:defRPr>
            </a:lvl8pPr>
            <a:lvl9pPr marL="1440000" indent="-360000">
              <a:buFontTx/>
              <a:buBlip>
                <a:blip r:embed="rId2">
                  <a:extLst>
                    <a:ext uri="{96DAC541-7B7A-43D3-8B79-37D633B846F1}">
                      <asvg:svgBlip xmlns:asvg="http://schemas.microsoft.com/office/drawing/2016/SVG/main" r:embed="rId3"/>
                    </a:ext>
                  </a:extLst>
                </a:blip>
              </a:buBlip>
              <a:defRPr>
                <a:solidFill>
                  <a:schemeClr val="tx1"/>
                </a:solidFill>
              </a:defRPr>
            </a:lvl9pPr>
          </a:lstStyle>
          <a:p>
            <a:pPr lvl="0"/>
            <a:r>
              <a:rPr lang="da-DK" noProof="0" dirty="0"/>
              <a:t>Klik for at tilføje tekst</a:t>
            </a:r>
            <a:endParaRPr lang="da-DK"/>
          </a:p>
          <a:p>
            <a:pPr lvl="1"/>
            <a:r>
              <a:rPr lang="da-DK" noProof="0" dirty="0"/>
              <a:t>Second </a:t>
            </a:r>
            <a:r>
              <a:rPr lang="da-DK" noProof="0" dirty="0" err="1"/>
              <a:t>level</a:t>
            </a:r>
            <a:endParaRPr lang="da-DK" noProof="0" dirty="0"/>
          </a:p>
          <a:p>
            <a:pPr lvl="2"/>
            <a:r>
              <a:rPr lang="da-DK" noProof="0" dirty="0"/>
              <a:t>Third </a:t>
            </a:r>
            <a:r>
              <a:rPr lang="da-DK" noProof="0" dirty="0" err="1"/>
              <a:t>level</a:t>
            </a:r>
            <a:endParaRPr lang="da-DK" noProof="0" dirty="0"/>
          </a:p>
          <a:p>
            <a:pPr lvl="3"/>
            <a:r>
              <a:rPr lang="da-DK" noProof="0" dirty="0" err="1"/>
              <a:t>Fourth</a:t>
            </a:r>
            <a:r>
              <a:rPr lang="da-DK" noProof="0" dirty="0"/>
              <a:t> </a:t>
            </a:r>
            <a:r>
              <a:rPr lang="da-DK" noProof="0" dirty="0" err="1"/>
              <a:t>level</a:t>
            </a:r>
            <a:endParaRPr lang="da-DK" noProof="0" dirty="0"/>
          </a:p>
          <a:p>
            <a:pPr lvl="4"/>
            <a:r>
              <a:rPr lang="da-DK" noProof="0" dirty="0"/>
              <a:t>Fifth </a:t>
            </a:r>
            <a:r>
              <a:rPr lang="da-DK" noProof="0" dirty="0" err="1"/>
              <a:t>level</a:t>
            </a:r>
            <a:endParaRPr lang="da-DK" noProof="0" dirty="0"/>
          </a:p>
          <a:p>
            <a:pPr lvl="5"/>
            <a:r>
              <a:rPr lang="da-DK" noProof="0" dirty="0"/>
              <a:t>6</a:t>
            </a:r>
            <a:endParaRPr lang="da-DK"/>
          </a:p>
          <a:p>
            <a:pPr lvl="6"/>
            <a:r>
              <a:rPr lang="da-DK" noProof="0" dirty="0"/>
              <a:t>7</a:t>
            </a:r>
            <a:endParaRPr lang="da-DK"/>
          </a:p>
          <a:p>
            <a:pPr lvl="7"/>
            <a:r>
              <a:rPr lang="da-DK" noProof="0" dirty="0"/>
              <a:t>8</a:t>
            </a:r>
            <a:endParaRPr lang="da-DK"/>
          </a:p>
          <a:p>
            <a:pPr lvl="8"/>
            <a:r>
              <a:rPr lang="da-DK" noProof="0" dirty="0"/>
              <a:t>9</a:t>
            </a:r>
            <a:endParaRPr lang="da-DK"/>
          </a:p>
        </p:txBody>
      </p:sp>
      <p:cxnSp>
        <p:nvCxnSpPr>
          <p:cNvPr id="14" name="Lige forbindelse 10">
            <a:extLst>
              <a:ext uri="{FF2B5EF4-FFF2-40B4-BE49-F238E27FC236}">
                <a16:creationId xmlns:a16="http://schemas.microsoft.com/office/drawing/2014/main" id="{D7A56648-5D37-90C1-669D-1D10394DF5BC}"/>
              </a:ext>
            </a:extLst>
          </p:cNvPr>
          <p:cNvCxnSpPr>
            <a:cxnSpLocks/>
          </p:cNvCxnSpPr>
          <p:nvPr userDrawn="1"/>
        </p:nvCxnSpPr>
        <p:spPr>
          <a:xfrm>
            <a:off x="11175833" y="6062400"/>
            <a:ext cx="0" cy="2232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descr="{&quot;templafy&quot;:{&quot;id&quot;:&quot;fd8b7663-cdc7-4714-b632-7554d154c0b9&quot;}}" title="UserProfile.Street.Department_{{DocumentLanguage}}">
            <a:extLst>
              <a:ext uri="{FF2B5EF4-FFF2-40B4-BE49-F238E27FC236}">
                <a16:creationId xmlns:a16="http://schemas.microsoft.com/office/drawing/2014/main" id="{9386D98A-F579-E07A-70A0-7FAE9E43296A}"/>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UCN Kommunikation</a:t>
            </a:r>
          </a:p>
        </p:txBody>
      </p:sp>
      <p:sp>
        <p:nvSpPr>
          <p:cNvPr id="18" name="name" descr="{&quot;templafy&quot;:{&quot;id&quot;:&quot;b6e22b76-b2bc-411e-bbb7-7521c155ce13&quot;}}" title="UserProfile.Name">
            <a:extLst>
              <a:ext uri="{FF2B5EF4-FFF2-40B4-BE49-F238E27FC236}">
                <a16:creationId xmlns:a16="http://schemas.microsoft.com/office/drawing/2014/main" id="{00193E5F-06E5-34DB-4D5F-ACF31761819E}"/>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tx1"/>
                </a:solidFill>
              </a:rPr>
              <a:t>Helle Præstmann Heftholm</a:t>
            </a:r>
          </a:p>
        </p:txBody>
      </p:sp>
      <p:pic>
        <p:nvPicPr>
          <p:cNvPr id="1123796045" name="image" descr="{&quot;templafy&quot;:{&quot;id&quot;:&quot;2808c7f0-f0d1-4398-8018-ed7df1f33fb7&quot;}}"/>
          <p:cNvPicPr>
            <a:picLocks noChangeAspect="1"/>
          </p:cNvPicPr>
          <p:nvPr/>
        </p:nvPicPr>
        <p:blipFill>
          <a:blip r:embed="rId4"/>
          <a:stretch>
            <a:fillRect/>
          </a:stretch>
        </p:blipFill>
        <p:spPr>
          <a:xfrm>
            <a:off x="572400" y="5976000"/>
            <a:ext cx="2077258" cy="324000"/>
          </a:xfrm>
          <a:prstGeom prst="rect">
            <a:avLst/>
          </a:prstGeom>
        </p:spPr>
      </p:pic>
    </p:spTree>
    <p:extLst>
      <p:ext uri="{BB962C8B-B14F-4D97-AF65-F5344CB8AC3E}">
        <p14:creationId xmlns:p14="http://schemas.microsoft.com/office/powerpoint/2010/main" val="205905405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dholdsobjekt og billede">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1D4D144B-3196-2F0A-35D7-C14BB903A702}"/>
              </a:ext>
            </a:extLst>
          </p:cNvPr>
          <p:cNvSpPr>
            <a:spLocks noGrp="1"/>
          </p:cNvSpPr>
          <p:nvPr>
            <p:ph type="dt" sz="half" idx="16"/>
          </p:nvPr>
        </p:nvSpPr>
        <p:spPr/>
        <p:txBody>
          <a:bodyPr/>
          <a:lstStyle/>
          <a:p>
            <a:endParaRPr lang="da-DK" dirty="0"/>
          </a:p>
        </p:txBody>
      </p:sp>
      <p:sp>
        <p:nvSpPr>
          <p:cNvPr id="4" name="Picture Placeholder 3">
            <a:extLst>
              <a:ext uri="{FF2B5EF4-FFF2-40B4-BE49-F238E27FC236}">
                <a16:creationId xmlns:a16="http://schemas.microsoft.com/office/drawing/2014/main" id="{566A9033-69D9-3A56-5B86-FF7024C1F6CB}"/>
              </a:ext>
            </a:extLst>
          </p:cNvPr>
          <p:cNvSpPr>
            <a:spLocks noGrp="1"/>
          </p:cNvSpPr>
          <p:nvPr>
            <p:ph type="pic" sz="quarter" idx="14" hasCustomPrompt="1"/>
          </p:nvPr>
        </p:nvSpPr>
        <p:spPr>
          <a:xfrm>
            <a:off x="7945200" y="543600"/>
            <a:ext cx="4246800" cy="5173200"/>
          </a:xfrm>
          <a:custGeom>
            <a:avLst/>
            <a:gdLst>
              <a:gd name="connsiteX0" fmla="*/ 2586600 w 4246800"/>
              <a:gd name="connsiteY0" fmla="*/ 0 h 5173200"/>
              <a:gd name="connsiteX1" fmla="*/ 4231918 w 4246800"/>
              <a:gd name="connsiteY1" fmla="*/ 590654 h 5173200"/>
              <a:gd name="connsiteX2" fmla="*/ 4246800 w 4246800"/>
              <a:gd name="connsiteY2" fmla="*/ 604180 h 5173200"/>
              <a:gd name="connsiteX3" fmla="*/ 4246800 w 4246800"/>
              <a:gd name="connsiteY3" fmla="*/ 4569021 h 5173200"/>
              <a:gd name="connsiteX4" fmla="*/ 4231918 w 4246800"/>
              <a:gd name="connsiteY4" fmla="*/ 4582547 h 5173200"/>
              <a:gd name="connsiteX5" fmla="*/ 2586600 w 4246800"/>
              <a:gd name="connsiteY5" fmla="*/ 5173200 h 5173200"/>
              <a:gd name="connsiteX6" fmla="*/ 0 w 4246800"/>
              <a:gd name="connsiteY6" fmla="*/ 2586600 h 5173200"/>
              <a:gd name="connsiteX7" fmla="*/ 2586600 w 4246800"/>
              <a:gd name="connsiteY7" fmla="*/ 0 h 51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6800" h="5173200">
                <a:moveTo>
                  <a:pt x="2586600" y="0"/>
                </a:moveTo>
                <a:cubicBezTo>
                  <a:pt x="3211586" y="0"/>
                  <a:pt x="3784801" y="221660"/>
                  <a:pt x="4231918" y="590654"/>
                </a:cubicBezTo>
                <a:lnTo>
                  <a:pt x="4246800" y="604180"/>
                </a:lnTo>
                <a:lnTo>
                  <a:pt x="4246800" y="4569021"/>
                </a:lnTo>
                <a:lnTo>
                  <a:pt x="4231918" y="4582547"/>
                </a:lnTo>
                <a:cubicBezTo>
                  <a:pt x="3784801" y="4951540"/>
                  <a:pt x="3211586" y="5173200"/>
                  <a:pt x="2586600" y="5173200"/>
                </a:cubicBezTo>
                <a:cubicBezTo>
                  <a:pt x="1158060" y="5173200"/>
                  <a:pt x="0" y="4015140"/>
                  <a:pt x="0" y="2586600"/>
                </a:cubicBezTo>
                <a:cubicBezTo>
                  <a:pt x="0" y="1158060"/>
                  <a:pt x="1158060" y="0"/>
                  <a:pt x="2586600" y="0"/>
                </a:cubicBezTo>
                <a:close/>
              </a:path>
            </a:pathLst>
          </a:custGeom>
          <a:noFill/>
        </p:spPr>
        <p:txBody>
          <a:bodyPr wrap="square" lIns="828000" tIns="504000" rIns="216000" anchor="t" anchorCtr="0">
            <a:noAutofit/>
          </a:bodyPr>
          <a:lstStyle>
            <a:lvl1pPr marL="0" indent="0" algn="ctr">
              <a:buNone/>
              <a:defRPr sz="1600"/>
            </a:lvl1pPr>
          </a:lstStyle>
          <a:p>
            <a:r>
              <a:rPr lang="da-DK" noProof="0" dirty="0"/>
              <a:t>Klik på billederammen for at indsætte et billede – via Templafy</a:t>
            </a:r>
            <a:endParaRPr lang="da-DK"/>
          </a:p>
        </p:txBody>
      </p:sp>
      <p:sp>
        <p:nvSpPr>
          <p:cNvPr id="2" name="Title 1"/>
          <p:cNvSpPr>
            <a:spLocks noGrp="1"/>
          </p:cNvSpPr>
          <p:nvPr>
            <p:ph type="title" hasCustomPrompt="1"/>
          </p:nvPr>
        </p:nvSpPr>
        <p:spPr>
          <a:xfrm>
            <a:off x="572400" y="540000"/>
            <a:ext cx="6973200" cy="910800"/>
          </a:xfrm>
        </p:spPr>
        <p:txBody>
          <a:bodyPr/>
          <a:lstStyle/>
          <a:p>
            <a:r>
              <a:rPr lang="da-DK" noProof="0" dirty="0"/>
              <a:t>Klik for at indsætte titel</a:t>
            </a:r>
            <a:endParaRPr lang="da-DK"/>
          </a:p>
        </p:txBody>
      </p:sp>
      <p:sp>
        <p:nvSpPr>
          <p:cNvPr id="7" name="Content Placeholder 6">
            <a:extLst>
              <a:ext uri="{FF2B5EF4-FFF2-40B4-BE49-F238E27FC236}">
                <a16:creationId xmlns:a16="http://schemas.microsoft.com/office/drawing/2014/main" id="{B1F46162-0F61-4C68-AE6F-6A8FEE219E50}"/>
              </a:ext>
            </a:extLst>
          </p:cNvPr>
          <p:cNvSpPr>
            <a:spLocks noGrp="1"/>
          </p:cNvSpPr>
          <p:nvPr>
            <p:ph sz="quarter" idx="15" hasCustomPrompt="1"/>
          </p:nvPr>
        </p:nvSpPr>
        <p:spPr>
          <a:xfrm>
            <a:off x="572400" y="1659599"/>
            <a:ext cx="6973200" cy="4053600"/>
          </a:xfrm>
        </p:spPr>
        <p:txBody>
          <a:bodyPr/>
          <a:lstStyle/>
          <a:p>
            <a:pPr lvl="0"/>
            <a:r>
              <a:rPr lang="da-DK" noProof="0" dirty="0"/>
              <a:t>Klik for at tilføje tekst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6" name="Footer Placeholder 5">
            <a:extLst>
              <a:ext uri="{FF2B5EF4-FFF2-40B4-BE49-F238E27FC236}">
                <a16:creationId xmlns:a16="http://schemas.microsoft.com/office/drawing/2014/main" id="{8A34618F-C645-7886-8557-424DFCD0DA12}"/>
              </a:ext>
            </a:extLst>
          </p:cNvPr>
          <p:cNvSpPr>
            <a:spLocks noGrp="1"/>
          </p:cNvSpPr>
          <p:nvPr>
            <p:ph type="ftr" sz="quarter" idx="17"/>
          </p:nvPr>
        </p:nvSpPr>
        <p:spPr/>
        <p:txBody>
          <a:bodyPr/>
          <a:lstStyle/>
          <a:p>
            <a:endParaRPr lang="da-DK" dirty="0"/>
          </a:p>
        </p:txBody>
      </p:sp>
      <p:sp>
        <p:nvSpPr>
          <p:cNvPr id="13" name="Slide Number Placeholder 12">
            <a:extLst>
              <a:ext uri="{FF2B5EF4-FFF2-40B4-BE49-F238E27FC236}">
                <a16:creationId xmlns:a16="http://schemas.microsoft.com/office/drawing/2014/main" id="{BB4279D1-FADA-512A-3F2D-70ED0B4DF479}"/>
              </a:ext>
            </a:extLst>
          </p:cNvPr>
          <p:cNvSpPr>
            <a:spLocks noGrp="1"/>
          </p:cNvSpPr>
          <p:nvPr>
            <p:ph type="sldNum" sz="quarter" idx="18"/>
          </p:nvPr>
        </p:nvSpPr>
        <p:spPr/>
        <p:txBody>
          <a:bodyPr/>
          <a:lstStyle/>
          <a:p>
            <a:fld id="{24C8C45C-947F-4981-8B3F-4F32E973C901}" type="slidenum">
              <a:rPr lang="da-DK" smtClean="0"/>
              <a:pPr/>
              <a:t>‹#›</a:t>
            </a:fld>
            <a:endParaRPr lang="da-DK" dirty="0"/>
          </a:p>
        </p:txBody>
      </p:sp>
    </p:spTree>
    <p:extLst>
      <p:ext uri="{BB962C8B-B14F-4D97-AF65-F5344CB8AC3E}">
        <p14:creationId xmlns:p14="http://schemas.microsoft.com/office/powerpoint/2010/main" val="305976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image" Target="../media/image2.emf"/><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image" Target="../media/image1.emf"/><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572399" y="540000"/>
            <a:ext cx="11048400" cy="910800"/>
          </a:xfrm>
          <a:prstGeom prst="rect">
            <a:avLst/>
          </a:prstGeom>
        </p:spPr>
        <p:txBody>
          <a:bodyPr vert="horz" lIns="0" tIns="0" rIns="0" bIns="0" rtlCol="0" anchor="t" anchorCtr="0">
            <a:noAutofit/>
          </a:bodyPr>
          <a:lstStyle/>
          <a:p>
            <a:endParaRPr lang="da-DK" dirty="0"/>
          </a:p>
        </p:txBody>
      </p:sp>
      <p:sp>
        <p:nvSpPr>
          <p:cNvPr id="3" name="Text Placeholder 2"/>
          <p:cNvSpPr>
            <a:spLocks noGrp="1"/>
          </p:cNvSpPr>
          <p:nvPr>
            <p:ph type="body" idx="1"/>
          </p:nvPr>
        </p:nvSpPr>
        <p:spPr>
          <a:xfrm>
            <a:off x="572400" y="1659599"/>
            <a:ext cx="11048400" cy="4053600"/>
          </a:xfrm>
          <a:prstGeom prst="rect">
            <a:avLst/>
          </a:prstGeom>
        </p:spPr>
        <p:txBody>
          <a:bodyPr vert="horz" lIns="0" tIns="0" rIns="0" bIns="0" rtlCol="0">
            <a:noAutofit/>
          </a:bodyPr>
          <a:lstStyle/>
          <a:p>
            <a:pPr lvl="0"/>
            <a:r>
              <a:rPr lang="da-DK" noProof="0" dirty="0"/>
              <a:t>Level 1</a:t>
            </a:r>
            <a:endParaRPr lang="da-DK"/>
          </a:p>
          <a:p>
            <a:pPr lvl="1"/>
            <a:r>
              <a:rPr lang="da-DK" noProof="0" dirty="0"/>
              <a:t>Level 2</a:t>
            </a:r>
            <a:endParaRPr lang="da-DK"/>
          </a:p>
          <a:p>
            <a:pPr lvl="2"/>
            <a:r>
              <a:rPr lang="da-DK" noProof="0" dirty="0"/>
              <a:t>Level 3</a:t>
            </a:r>
            <a:endParaRPr lang="da-DK"/>
          </a:p>
          <a:p>
            <a:pPr lvl="3"/>
            <a:r>
              <a:rPr lang="da-DK" noProof="0" dirty="0"/>
              <a:t>Level 4</a:t>
            </a:r>
            <a:endParaRPr lang="da-DK"/>
          </a:p>
          <a:p>
            <a:pPr lvl="4"/>
            <a:r>
              <a:rPr lang="da-DK" noProof="0" dirty="0"/>
              <a:t>Level 5</a:t>
            </a:r>
            <a:endParaRPr lang="da-DK"/>
          </a:p>
          <a:p>
            <a:pPr lvl="5"/>
            <a:r>
              <a:rPr lang="da-DK" noProof="0" dirty="0"/>
              <a:t>Level 6</a:t>
            </a:r>
            <a:endParaRPr lang="da-DK"/>
          </a:p>
          <a:p>
            <a:pPr lvl="6"/>
            <a:r>
              <a:rPr lang="da-DK" noProof="0" dirty="0"/>
              <a:t>Level 7</a:t>
            </a:r>
            <a:endParaRPr lang="da-DK"/>
          </a:p>
          <a:p>
            <a:pPr lvl="7"/>
            <a:r>
              <a:rPr lang="da-DK" noProof="0" dirty="0"/>
              <a:t>Level 8</a:t>
            </a:r>
            <a:endParaRPr lang="da-DK"/>
          </a:p>
          <a:p>
            <a:pPr lvl="8"/>
            <a:r>
              <a:rPr lang="da-DK" noProof="0" dirty="0"/>
              <a:t>Level 9</a:t>
            </a:r>
            <a:endParaRPr lang="da-DK"/>
          </a:p>
        </p:txBody>
      </p:sp>
      <p:cxnSp>
        <p:nvCxnSpPr>
          <p:cNvPr id="13" name="Lige forbindelse 12">
            <a:extLst>
              <a:ext uri="{FF2B5EF4-FFF2-40B4-BE49-F238E27FC236}">
                <a16:creationId xmlns:a16="http://schemas.microsoft.com/office/drawing/2014/main" id="{17218222-E267-4BB2-8B16-3365F77E76FA}"/>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00795633" name="image" descr="{&quot;templafy&quot;:{&quot;id&quot;:&quot;7f3826ef-8073-4c49-98d7-d61f1ad87d37&quot;}}"/>
          <p:cNvPicPr>
            <a:picLocks noChangeAspect="1"/>
          </p:cNvPicPr>
          <p:nvPr/>
        </p:nvPicPr>
        <p:blipFill>
          <a:blip r:embed="rId30"/>
          <a:stretch>
            <a:fillRect/>
          </a:stretch>
        </p:blipFill>
        <p:spPr>
          <a:xfrm>
            <a:off x="572400" y="5976000"/>
            <a:ext cx="2102029" cy="324000"/>
          </a:xfrm>
          <a:prstGeom prst="rect">
            <a:avLst/>
          </a:prstGeom>
        </p:spPr>
      </p:pic>
      <p:sp>
        <p:nvSpPr>
          <p:cNvPr id="6" name="Slide Number Placeholder 5"/>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accent1"/>
                </a:solidFill>
              </a:defRPr>
            </a:lvl1pPr>
          </a:lstStyle>
          <a:p>
            <a:fld id="{24C8C45C-947F-4981-8B3F-4F32E973C901}" type="slidenum">
              <a:rPr lang="da-DK" smtClean="0"/>
              <a:pPr/>
              <a:t>‹#›</a:t>
            </a:fld>
            <a:endParaRPr lang="da-DK" dirty="0"/>
          </a:p>
        </p:txBody>
      </p:sp>
      <p:sp>
        <p:nvSpPr>
          <p:cNvPr id="16" name="Date Placeholder 3" hidden="1">
            <a:extLst>
              <a:ext uri="{FF2B5EF4-FFF2-40B4-BE49-F238E27FC236}">
                <a16:creationId xmlns:a16="http://schemas.microsoft.com/office/drawing/2014/main" id="{2F29BA83-A4F5-41AE-9C9F-E8CFC0DF4CFB}"/>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a:extLst>
              <a:ext uri="{FF2B5EF4-FFF2-40B4-BE49-F238E27FC236}">
                <a16:creationId xmlns:a16="http://schemas.microsoft.com/office/drawing/2014/main" id="{684ECA6D-5294-41BB-91C1-F71AD6ADE778}"/>
              </a:ext>
            </a:extLst>
          </p:cNvPr>
          <p:cNvSpPr>
            <a:spLocks noGrp="1"/>
          </p:cNvSpPr>
          <p:nvPr>
            <p:ph type="ftr" sz="quarter" idx="3"/>
          </p:nvPr>
        </p:nvSpPr>
        <p:spPr>
          <a:xfrm>
            <a:off x="5689031" y="6403783"/>
            <a:ext cx="5905696" cy="147600"/>
          </a:xfrm>
          <a:prstGeom prst="rect">
            <a:avLst/>
          </a:prstGeom>
        </p:spPr>
        <p:txBody>
          <a:bodyPr vert="horz" lIns="0" tIns="0" rIns="0" bIns="0" rtlCol="0" anchor="b" anchorCtr="0"/>
          <a:lstStyle>
            <a:lvl1pPr algn="r">
              <a:defRPr sz="900">
                <a:solidFill>
                  <a:schemeClr val="accent1"/>
                </a:solidFill>
              </a:defRPr>
            </a:lvl1pPr>
          </a:lstStyle>
          <a:p>
            <a:endParaRPr lang="da-DK" dirty="0"/>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63" r:id="rId2"/>
    <p:sldLayoutId id="2147483764" r:id="rId3"/>
    <p:sldLayoutId id="2147483730" r:id="rId4"/>
    <p:sldLayoutId id="2147483737" r:id="rId5"/>
    <p:sldLayoutId id="2147483782" r:id="rId6"/>
    <p:sldLayoutId id="2147483732" r:id="rId7"/>
    <p:sldLayoutId id="2147483786" r:id="rId8"/>
    <p:sldLayoutId id="2147483777" r:id="rId9"/>
    <p:sldLayoutId id="2147483778" r:id="rId10"/>
    <p:sldLayoutId id="2147483783" r:id="rId11"/>
    <p:sldLayoutId id="2147483735" r:id="rId12"/>
    <p:sldLayoutId id="2147483757" r:id="rId13"/>
    <p:sldLayoutId id="2147483766" r:id="rId14"/>
    <p:sldLayoutId id="2147483731" r:id="rId15"/>
    <p:sldLayoutId id="2147483770" r:id="rId16"/>
    <p:sldLayoutId id="2147483779" r:id="rId17"/>
    <p:sldLayoutId id="2147483771" r:id="rId18"/>
    <p:sldLayoutId id="2147483784" r:id="rId19"/>
    <p:sldLayoutId id="2147483773" r:id="rId20"/>
    <p:sldLayoutId id="2147483774" r:id="rId21"/>
    <p:sldLayoutId id="2147483775" r:id="rId22"/>
    <p:sldLayoutId id="2147483776" r:id="rId23"/>
    <p:sldLayoutId id="2147483743" r:id="rId24"/>
    <p:sldLayoutId id="2147483744" r:id="rId25"/>
    <p:sldLayoutId id="2147483785" r:id="rId26"/>
    <p:sldLayoutId id="2147483753" r:id="rId27"/>
    <p:sldLayoutId id="2147483788" r:id="rId28"/>
  </p:sldLayoutIdLst>
  <p:hf hdr="0" ftr="0"/>
  <p:txStyles>
    <p:titleStyle>
      <a:lvl1pPr algn="l" defTabSz="914400" rtl="0" eaLnBrk="1" latinLnBrk="0" hangingPunct="1">
        <a:lnSpc>
          <a:spcPct val="88000"/>
        </a:lnSpc>
        <a:spcBef>
          <a:spcPct val="0"/>
        </a:spcBef>
        <a:buNone/>
        <a:defRPr sz="3200" b="1" kern="1200">
          <a:solidFill>
            <a:schemeClr val="accent1"/>
          </a:solidFill>
          <a:latin typeface="+mj-lt"/>
          <a:ea typeface="+mj-ea"/>
          <a:cs typeface="+mj-cs"/>
        </a:defRPr>
      </a:lvl1pPr>
    </p:titleStyle>
    <p:bodyStyle>
      <a:lvl1pPr marL="360000" indent="-360000" algn="l" defTabSz="914400" rtl="0" eaLnBrk="1" latinLnBrk="0" hangingPunct="1">
        <a:lnSpc>
          <a:spcPct val="104000"/>
        </a:lnSpc>
        <a:spcBef>
          <a:spcPts val="0"/>
        </a:spcBef>
        <a:spcAft>
          <a:spcPts val="1417"/>
        </a:spcAft>
        <a:buClr>
          <a:schemeClr val="accent2"/>
        </a:buClr>
        <a:buFont typeface="Verdana" panose="020B0604030504040204" pitchFamily="34" charset="0"/>
        <a:buChar char="●"/>
        <a:defRPr sz="20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8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6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4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tabLst/>
        <a:defRPr sz="12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31"/>
        </a:buBlip>
        <a:defRPr sz="20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31"/>
        </a:buBlip>
        <a:defRPr sz="18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31"/>
        </a:buBlip>
        <a:defRPr sz="16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31"/>
        </a:buBlip>
        <a:defRPr sz="1400" b="0"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F26B43"/>
          </p15:clr>
        </p15:guide>
        <p15:guide id="2" pos="7319" userDrawn="1">
          <p15:clr>
            <a:srgbClr val="F26B43"/>
          </p15:clr>
        </p15:guide>
        <p15:guide id="3" orient="horz" pos="340" userDrawn="1">
          <p15:clr>
            <a:srgbClr val="F26B43"/>
          </p15:clr>
        </p15:guide>
        <p15:guide id="5" orient="horz" pos="1045" userDrawn="1">
          <p15:clr>
            <a:srgbClr val="F26B43"/>
          </p15:clr>
        </p15:guide>
        <p15:guide id="6" orient="horz" pos="359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572399" y="540000"/>
            <a:ext cx="11048400" cy="910800"/>
          </a:xfrm>
          <a:prstGeom prst="rect">
            <a:avLst/>
          </a:prstGeom>
        </p:spPr>
        <p:txBody>
          <a:bodyPr vert="horz" lIns="0" tIns="0" rIns="0" bIns="0" rtlCol="0" anchor="t" anchorCtr="0">
            <a:noAutofit/>
          </a:bodyPr>
          <a:lstStyle/>
          <a:p>
            <a:endParaRPr lang="da-DK" dirty="0"/>
          </a:p>
        </p:txBody>
      </p:sp>
      <p:sp>
        <p:nvSpPr>
          <p:cNvPr id="3" name="Text Placeholder 2"/>
          <p:cNvSpPr>
            <a:spLocks noGrp="1"/>
          </p:cNvSpPr>
          <p:nvPr>
            <p:ph type="body" idx="1"/>
          </p:nvPr>
        </p:nvSpPr>
        <p:spPr>
          <a:xfrm>
            <a:off x="572400" y="1659599"/>
            <a:ext cx="11048400" cy="4053600"/>
          </a:xfrm>
          <a:prstGeom prst="rect">
            <a:avLst/>
          </a:prstGeom>
        </p:spPr>
        <p:txBody>
          <a:bodyPr vert="horz" lIns="0" tIns="0" rIns="0" bIns="0" rtlCol="0">
            <a:noAutofit/>
          </a:bodyPr>
          <a:lstStyle/>
          <a:p>
            <a:pPr lvl="0"/>
            <a:r>
              <a:rPr lang="da-DK" noProof="0" dirty="0"/>
              <a:t>Level 1</a:t>
            </a:r>
            <a:endParaRPr lang="da-DK"/>
          </a:p>
          <a:p>
            <a:pPr lvl="1"/>
            <a:r>
              <a:rPr lang="da-DK" noProof="0" dirty="0"/>
              <a:t>Level 2</a:t>
            </a:r>
            <a:endParaRPr lang="da-DK"/>
          </a:p>
          <a:p>
            <a:pPr lvl="2"/>
            <a:r>
              <a:rPr lang="da-DK" noProof="0" dirty="0"/>
              <a:t>Level 3</a:t>
            </a:r>
            <a:endParaRPr lang="da-DK"/>
          </a:p>
          <a:p>
            <a:pPr lvl="3"/>
            <a:r>
              <a:rPr lang="da-DK" noProof="0" dirty="0"/>
              <a:t>Level 4</a:t>
            </a:r>
            <a:endParaRPr lang="da-DK"/>
          </a:p>
          <a:p>
            <a:pPr lvl="4"/>
            <a:r>
              <a:rPr lang="da-DK" noProof="0" dirty="0"/>
              <a:t>Level 5</a:t>
            </a:r>
            <a:endParaRPr lang="da-DK"/>
          </a:p>
          <a:p>
            <a:pPr lvl="5"/>
            <a:r>
              <a:rPr lang="da-DK" noProof="0" dirty="0"/>
              <a:t>Level 6</a:t>
            </a:r>
            <a:endParaRPr lang="da-DK"/>
          </a:p>
          <a:p>
            <a:pPr lvl="6"/>
            <a:r>
              <a:rPr lang="da-DK" noProof="0" dirty="0"/>
              <a:t>Level 7</a:t>
            </a:r>
            <a:endParaRPr lang="da-DK"/>
          </a:p>
          <a:p>
            <a:pPr lvl="7"/>
            <a:r>
              <a:rPr lang="da-DK" noProof="0" dirty="0"/>
              <a:t>Level 8</a:t>
            </a:r>
            <a:endParaRPr lang="da-DK"/>
          </a:p>
          <a:p>
            <a:pPr lvl="8"/>
            <a:r>
              <a:rPr lang="da-DK" noProof="0" dirty="0"/>
              <a:t>Level 9</a:t>
            </a:r>
            <a:endParaRPr lang="da-DK"/>
          </a:p>
        </p:txBody>
      </p:sp>
      <p:cxnSp>
        <p:nvCxnSpPr>
          <p:cNvPr id="13" name="Lige forbindelse 12">
            <a:extLst>
              <a:ext uri="{FF2B5EF4-FFF2-40B4-BE49-F238E27FC236}">
                <a16:creationId xmlns:a16="http://schemas.microsoft.com/office/drawing/2014/main" id="{17218222-E267-4BB2-8B16-3365F77E76FA}"/>
              </a:ext>
            </a:extLst>
          </p:cNvPr>
          <p:cNvCxnSpPr/>
          <p:nvPr userDrawn="1"/>
        </p:nvCxnSpPr>
        <p:spPr>
          <a:xfrm>
            <a:off x="11175833" y="6062400"/>
            <a:ext cx="0" cy="2232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descr="{&quot;templafy&quot;:{&quot;id&quot;:&quot;fc003cc4-20fb-421d-a517-2a3b8f2d2dc6&quot;}}" title="UserProfile.Street.Department_{{DocumentLanguage}}">
            <a:extLst>
              <a:ext uri="{FF2B5EF4-FFF2-40B4-BE49-F238E27FC236}">
                <a16:creationId xmlns:a16="http://schemas.microsoft.com/office/drawing/2014/main" id="{153823DA-075C-4C52-9F0C-0793B4FB697C}"/>
              </a:ext>
            </a:extLst>
          </p:cNvPr>
          <p:cNvSpPr/>
          <p:nvPr userDrawn="1"/>
        </p:nvSpPr>
        <p:spPr>
          <a:xfrm>
            <a:off x="7232513" y="6172506"/>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IT-uddannelserne</a:t>
            </a:r>
          </a:p>
        </p:txBody>
      </p:sp>
      <p:sp>
        <p:nvSpPr>
          <p:cNvPr id="15" name="name" descr="{&quot;templafy&quot;:{&quot;id&quot;:&quot;57f57c81-1117-4be4-9928-b5bbe6f9b9da&quot;}}" title="UserProfile.Name">
            <a:extLst>
              <a:ext uri="{FF2B5EF4-FFF2-40B4-BE49-F238E27FC236}">
                <a16:creationId xmlns:a16="http://schemas.microsoft.com/office/drawing/2014/main" id="{6E3758D2-74FA-4482-B4DA-C794F9CEDE85}"/>
              </a:ext>
            </a:extLst>
          </p:cNvPr>
          <p:cNvSpPr/>
          <p:nvPr userDrawn="1"/>
        </p:nvSpPr>
        <p:spPr>
          <a:xfrm>
            <a:off x="7232513" y="6026333"/>
            <a:ext cx="3844162" cy="145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a-DK" sz="900" b="0" noProof="0" dirty="0">
                <a:solidFill>
                  <a:schemeClr val="accent1"/>
                </a:solidFill>
              </a:rPr>
              <a:t>Ib Helmer Nielsen</a:t>
            </a:r>
          </a:p>
        </p:txBody>
      </p:sp>
      <p:pic>
        <p:nvPicPr>
          <p:cNvPr id="149306414" name="image" descr="{&quot;templafy&quot;:{&quot;id&quot;:&quot;8f01042f-5881-4e83-9dd1-eba47484a37f&quot;}}"/>
          <p:cNvPicPr>
            <a:picLocks noChangeAspect="1"/>
          </p:cNvPicPr>
          <p:nvPr/>
        </p:nvPicPr>
        <p:blipFill>
          <a:blip r:embed="rId31"/>
          <a:stretch>
            <a:fillRect/>
          </a:stretch>
        </p:blipFill>
        <p:spPr>
          <a:xfrm>
            <a:off x="572400" y="5976000"/>
            <a:ext cx="2102029" cy="324000"/>
          </a:xfrm>
          <a:prstGeom prst="rect">
            <a:avLst/>
          </a:prstGeom>
        </p:spPr>
      </p:pic>
      <p:sp>
        <p:nvSpPr>
          <p:cNvPr id="6" name="Slide Number Placeholder 5"/>
          <p:cNvSpPr>
            <a:spLocks noGrp="1"/>
          </p:cNvSpPr>
          <p:nvPr>
            <p:ph type="sldNum" sz="quarter" idx="4"/>
          </p:nvPr>
        </p:nvSpPr>
        <p:spPr>
          <a:xfrm>
            <a:off x="11185357" y="5823368"/>
            <a:ext cx="434241" cy="518418"/>
          </a:xfrm>
          <a:prstGeom prst="rect">
            <a:avLst/>
          </a:prstGeom>
        </p:spPr>
        <p:txBody>
          <a:bodyPr vert="horz" lIns="0" tIns="0" rIns="0" bIns="0" rtlCol="0" anchor="b" anchorCtr="0"/>
          <a:lstStyle>
            <a:lvl1pPr algn="r">
              <a:defRPr sz="1800">
                <a:solidFill>
                  <a:schemeClr val="accent1"/>
                </a:solidFill>
              </a:defRPr>
            </a:lvl1pPr>
          </a:lstStyle>
          <a:p>
            <a:fld id="{24C8C45C-947F-4981-8B3F-4F32E973C901}" type="slidenum">
              <a:rPr lang="da-DK" smtClean="0"/>
              <a:pPr/>
              <a:t>‹#›</a:t>
            </a:fld>
            <a:endParaRPr lang="da-DK" dirty="0"/>
          </a:p>
        </p:txBody>
      </p:sp>
      <p:sp>
        <p:nvSpPr>
          <p:cNvPr id="16" name="Date Placeholder 3" hidden="1">
            <a:extLst>
              <a:ext uri="{FF2B5EF4-FFF2-40B4-BE49-F238E27FC236}">
                <a16:creationId xmlns:a16="http://schemas.microsoft.com/office/drawing/2014/main" id="{2F29BA83-A4F5-41AE-9C9F-E8CFC0DF4CFB}"/>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endParaRPr lang="da-DK" dirty="0"/>
          </a:p>
        </p:txBody>
      </p:sp>
      <p:sp>
        <p:nvSpPr>
          <p:cNvPr id="17" name="Footer Placeholder 4">
            <a:extLst>
              <a:ext uri="{FF2B5EF4-FFF2-40B4-BE49-F238E27FC236}">
                <a16:creationId xmlns:a16="http://schemas.microsoft.com/office/drawing/2014/main" id="{684ECA6D-5294-41BB-91C1-F71AD6ADE778}"/>
              </a:ext>
            </a:extLst>
          </p:cNvPr>
          <p:cNvSpPr>
            <a:spLocks noGrp="1"/>
          </p:cNvSpPr>
          <p:nvPr>
            <p:ph type="ftr" sz="quarter" idx="3"/>
          </p:nvPr>
        </p:nvSpPr>
        <p:spPr>
          <a:xfrm>
            <a:off x="5689031" y="6403783"/>
            <a:ext cx="5905696" cy="147600"/>
          </a:xfrm>
          <a:prstGeom prst="rect">
            <a:avLst/>
          </a:prstGeom>
        </p:spPr>
        <p:txBody>
          <a:bodyPr vert="horz" lIns="0" tIns="0" rIns="0" bIns="0" rtlCol="0" anchor="b" anchorCtr="0"/>
          <a:lstStyle>
            <a:lvl1pPr algn="r">
              <a:defRPr sz="900">
                <a:solidFill>
                  <a:schemeClr val="accent1"/>
                </a:solidFill>
              </a:defRPr>
            </a:lvl1pPr>
          </a:lstStyle>
          <a:p>
            <a:endParaRPr lang="da-DK" dirty="0"/>
          </a:p>
        </p:txBody>
      </p:sp>
    </p:spTree>
    <p:extLst>
      <p:ext uri="{BB962C8B-B14F-4D97-AF65-F5344CB8AC3E}">
        <p14:creationId xmlns:p14="http://schemas.microsoft.com/office/powerpoint/2010/main" val="389451170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hf hdr="0" ftr="0"/>
  <p:txStyles>
    <p:titleStyle>
      <a:lvl1pPr algn="l" defTabSz="914400" rtl="0" eaLnBrk="1" latinLnBrk="0" hangingPunct="1">
        <a:lnSpc>
          <a:spcPct val="88000"/>
        </a:lnSpc>
        <a:spcBef>
          <a:spcPct val="0"/>
        </a:spcBef>
        <a:buNone/>
        <a:defRPr sz="3200" b="1" kern="1200">
          <a:solidFill>
            <a:schemeClr val="accent1"/>
          </a:solidFill>
          <a:latin typeface="+mj-lt"/>
          <a:ea typeface="+mj-ea"/>
          <a:cs typeface="+mj-cs"/>
        </a:defRPr>
      </a:lvl1pPr>
    </p:titleStyle>
    <p:bodyStyle>
      <a:lvl1pPr marL="360000" indent="-360000" algn="l" defTabSz="914400" rtl="0" eaLnBrk="1" latinLnBrk="0" hangingPunct="1">
        <a:lnSpc>
          <a:spcPct val="104000"/>
        </a:lnSpc>
        <a:spcBef>
          <a:spcPts val="0"/>
        </a:spcBef>
        <a:spcAft>
          <a:spcPts val="1417"/>
        </a:spcAft>
        <a:buClr>
          <a:schemeClr val="accent2"/>
        </a:buClr>
        <a:buFont typeface="Verdana" panose="020B0604030504040204" pitchFamily="34" charset="0"/>
        <a:buChar char="●"/>
        <a:defRPr sz="20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8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6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4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tabLst/>
        <a:defRPr sz="12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32"/>
        </a:buBlip>
        <a:defRPr sz="20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32"/>
        </a:buBlip>
        <a:defRPr sz="18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32"/>
        </a:buBlip>
        <a:defRPr sz="16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32"/>
        </a:buBlip>
        <a:defRPr sz="1400" b="0"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19">
          <p15:clr>
            <a:srgbClr val="F26B43"/>
          </p15:clr>
        </p15:guide>
        <p15:guide id="3" orient="horz" pos="340">
          <p15:clr>
            <a:srgbClr val="F26B43"/>
          </p15:clr>
        </p15:guide>
        <p15:guide id="5" orient="horz" pos="1045">
          <p15:clr>
            <a:srgbClr val="F26B43"/>
          </p15:clr>
        </p15:guide>
        <p15:guide id="6" orient="horz" pos="359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ibhelmer/STEM_IoT"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2.xml"/><Relationship Id="rId1" Type="http://schemas.openxmlformats.org/officeDocument/2006/relationships/customXml" Target="../../customXml/item1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54.png"/><Relationship Id="rId5" Type="http://schemas.openxmlformats.org/officeDocument/2006/relationships/image" Target="../media/image2.emf"/><Relationship Id="rId4" Type="http://schemas.openxmlformats.org/officeDocument/2006/relationships/image" Target="../media/image53.bin"/></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20A4C8C0-C929-7548-F8E4-3A760374DBB3}"/>
              </a:ext>
            </a:extLst>
          </p:cNvPr>
          <p:cNvSpPr>
            <a:spLocks noGrp="1"/>
          </p:cNvSpPr>
          <p:nvPr>
            <p:ph type="dt" sz="half" idx="10"/>
          </p:nvPr>
        </p:nvSpPr>
        <p:spPr/>
        <p:txBody>
          <a:bodyPr/>
          <a:lstStyle/>
          <a:p>
            <a:endParaRPr lang="da-DK" dirty="0"/>
          </a:p>
        </p:txBody>
      </p:sp>
      <p:sp>
        <p:nvSpPr>
          <p:cNvPr id="3" name="Titel 2">
            <a:extLst>
              <a:ext uri="{FF2B5EF4-FFF2-40B4-BE49-F238E27FC236}">
                <a16:creationId xmlns:a16="http://schemas.microsoft.com/office/drawing/2014/main" id="{35C6C750-EC93-8A89-D08C-960242035EC2}"/>
              </a:ext>
            </a:extLst>
          </p:cNvPr>
          <p:cNvSpPr>
            <a:spLocks noGrp="1"/>
          </p:cNvSpPr>
          <p:nvPr>
            <p:ph type="title"/>
          </p:nvPr>
        </p:nvSpPr>
        <p:spPr>
          <a:xfrm>
            <a:off x="149469" y="785191"/>
            <a:ext cx="11816862" cy="1785209"/>
          </a:xfrm>
        </p:spPr>
        <p:txBody>
          <a:bodyPr/>
          <a:lstStyle/>
          <a:p>
            <a:r>
              <a:rPr lang="da-DK" dirty="0"/>
              <a:t>Velkommen</a:t>
            </a:r>
            <a:br>
              <a:rPr lang="da-DK" dirty="0"/>
            </a:br>
            <a:r>
              <a:rPr lang="da-DK" dirty="0" err="1"/>
              <a:t>TechCollege</a:t>
            </a:r>
            <a:r>
              <a:rPr lang="da-DK" dirty="0"/>
              <a:t> </a:t>
            </a:r>
            <a:br>
              <a:rPr lang="da-DK" dirty="0"/>
            </a:br>
            <a:r>
              <a:rPr lang="da-DK" dirty="0"/>
              <a:t>til </a:t>
            </a:r>
            <a:br>
              <a:rPr lang="da-DK" dirty="0"/>
            </a:br>
            <a:r>
              <a:rPr lang="da-DK" dirty="0"/>
              <a:t>Workshop om </a:t>
            </a:r>
            <a:r>
              <a:rPr lang="da-DK" dirty="0" err="1"/>
              <a:t>IoT</a:t>
            </a:r>
            <a:endParaRPr lang="da-DK" dirty="0"/>
          </a:p>
        </p:txBody>
      </p:sp>
      <p:sp>
        <p:nvSpPr>
          <p:cNvPr id="4" name="Pladsholder til tekst 3">
            <a:extLst>
              <a:ext uri="{FF2B5EF4-FFF2-40B4-BE49-F238E27FC236}">
                <a16:creationId xmlns:a16="http://schemas.microsoft.com/office/drawing/2014/main" id="{5CC3DB6C-6038-D6A4-12D6-E4A881D04289}"/>
              </a:ext>
            </a:extLst>
          </p:cNvPr>
          <p:cNvSpPr>
            <a:spLocks noGrp="1"/>
          </p:cNvSpPr>
          <p:nvPr>
            <p:ph type="body" sz="quarter" idx="13"/>
          </p:nvPr>
        </p:nvSpPr>
        <p:spPr>
          <a:xfrm>
            <a:off x="1918800" y="4412974"/>
            <a:ext cx="8352000" cy="1133061"/>
          </a:xfrm>
        </p:spPr>
        <p:txBody>
          <a:bodyPr/>
          <a:lstStyle/>
          <a:p>
            <a:r>
              <a:rPr lang="da-DK" dirty="0"/>
              <a:t> Internet of Things (</a:t>
            </a:r>
            <a:r>
              <a:rPr lang="da-DK" dirty="0" err="1"/>
              <a:t>IoT</a:t>
            </a:r>
            <a:r>
              <a:rPr lang="da-DK" dirty="0"/>
              <a:t>) ændrer vores hverdag </a:t>
            </a:r>
          </a:p>
        </p:txBody>
      </p:sp>
      <p:sp>
        <p:nvSpPr>
          <p:cNvPr id="5" name="Pladsholder til slidenummer 4">
            <a:extLst>
              <a:ext uri="{FF2B5EF4-FFF2-40B4-BE49-F238E27FC236}">
                <a16:creationId xmlns:a16="http://schemas.microsoft.com/office/drawing/2014/main" id="{182BC9EE-D060-D4A0-7F19-8916D714FF92}"/>
              </a:ext>
            </a:extLst>
          </p:cNvPr>
          <p:cNvSpPr>
            <a:spLocks noGrp="1"/>
          </p:cNvSpPr>
          <p:nvPr>
            <p:ph type="sldNum" sz="quarter" idx="12"/>
          </p:nvPr>
        </p:nvSpPr>
        <p:spPr/>
        <p:txBody>
          <a:bodyPr/>
          <a:lstStyle/>
          <a:p>
            <a:fld id="{24C8C45C-947F-4981-8B3F-4F32E973C901}" type="slidenum">
              <a:rPr lang="da-DK" smtClean="0"/>
              <a:pPr/>
              <a:t>1</a:t>
            </a:fld>
            <a:endParaRPr lang="da-DK" dirty="0"/>
          </a:p>
        </p:txBody>
      </p:sp>
    </p:spTree>
    <p:extLst>
      <p:ext uri="{BB962C8B-B14F-4D97-AF65-F5344CB8AC3E}">
        <p14:creationId xmlns:p14="http://schemas.microsoft.com/office/powerpoint/2010/main" val="2420656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F59FAAD7-3683-4F71-B3FB-F989533B3408}"/>
              </a:ext>
            </a:extLst>
          </p:cNvPr>
          <p:cNvSpPr>
            <a:spLocks noGrp="1"/>
          </p:cNvSpPr>
          <p:nvPr>
            <p:ph type="sldNum" sz="quarter" idx="12"/>
          </p:nvPr>
        </p:nvSpPr>
        <p:spPr/>
        <p:txBody>
          <a:bodyPr/>
          <a:lstStyle/>
          <a:p>
            <a:fld id="{20EB7ABC-56F9-4FEF-9CF0-E2D14234E329}" type="slidenum">
              <a:rPr lang="da-DK" noProof="0" smtClean="0"/>
              <a:pPr/>
              <a:t>10</a:t>
            </a:fld>
            <a:endParaRPr lang="da-DK" noProof="0"/>
          </a:p>
        </p:txBody>
      </p:sp>
      <p:sp>
        <p:nvSpPr>
          <p:cNvPr id="3" name="Titel 2">
            <a:extLst>
              <a:ext uri="{FF2B5EF4-FFF2-40B4-BE49-F238E27FC236}">
                <a16:creationId xmlns:a16="http://schemas.microsoft.com/office/drawing/2014/main" id="{CC2367FE-CA7B-486D-9320-57B39557EC3B}"/>
              </a:ext>
            </a:extLst>
          </p:cNvPr>
          <p:cNvSpPr>
            <a:spLocks noGrp="1"/>
          </p:cNvSpPr>
          <p:nvPr>
            <p:ph type="title"/>
          </p:nvPr>
        </p:nvSpPr>
        <p:spPr/>
        <p:txBody>
          <a:bodyPr/>
          <a:lstStyle/>
          <a:p>
            <a:r>
              <a:rPr lang="en-US" dirty="0"/>
              <a:t>En definition </a:t>
            </a:r>
            <a:r>
              <a:rPr lang="en-US" dirty="0" err="1"/>
              <a:t>af</a:t>
            </a:r>
            <a:r>
              <a:rPr lang="en-US" dirty="0"/>
              <a:t> </a:t>
            </a:r>
            <a:r>
              <a:rPr lang="en-US" dirty="0" err="1"/>
              <a:t>begrebet</a:t>
            </a:r>
            <a:r>
              <a:rPr lang="en-US" dirty="0"/>
              <a:t> IoT </a:t>
            </a:r>
            <a:endParaRPr lang="da-DK" dirty="0"/>
          </a:p>
        </p:txBody>
      </p:sp>
      <p:sp>
        <p:nvSpPr>
          <p:cNvPr id="4" name="Pladsholder til tekst 3">
            <a:extLst>
              <a:ext uri="{FF2B5EF4-FFF2-40B4-BE49-F238E27FC236}">
                <a16:creationId xmlns:a16="http://schemas.microsoft.com/office/drawing/2014/main" id="{53891D21-B3E6-4240-9C63-A64897C44915}"/>
              </a:ext>
            </a:extLst>
          </p:cNvPr>
          <p:cNvSpPr>
            <a:spLocks noGrp="1"/>
          </p:cNvSpPr>
          <p:nvPr>
            <p:ph type="body" sz="quarter" idx="13"/>
          </p:nvPr>
        </p:nvSpPr>
        <p:spPr/>
        <p:txBody>
          <a:bodyPr/>
          <a:lstStyle/>
          <a:p>
            <a:r>
              <a:rPr lang="da-DK" sz="2400" dirty="0"/>
              <a:t>Begrebet Internet of Things (</a:t>
            </a:r>
            <a:r>
              <a:rPr lang="da-DK" sz="2400" dirty="0" err="1"/>
              <a:t>IoT</a:t>
            </a:r>
            <a:r>
              <a:rPr lang="da-DK" sz="2400" dirty="0"/>
              <a:t>) dækker altså over, at der indbygges ”intelligens” i ting, vi anvender i hverdagen, og der udveksles data mellem enheden og brugere via at enheder er koblet til Internettet (eller anden for netværk). </a:t>
            </a:r>
          </a:p>
          <a:p>
            <a:r>
              <a:rPr lang="da-DK" sz="2400" dirty="0"/>
              <a:t>En bred definition på </a:t>
            </a:r>
            <a:r>
              <a:rPr lang="da-DK" sz="2400" dirty="0" err="1"/>
              <a:t>IoT</a:t>
            </a:r>
            <a:r>
              <a:rPr lang="da-DK" sz="2400" dirty="0"/>
              <a:t> kan være alle enheder der på opsamler data (måler), der er forbundet til internettet og som kommunikere med brugere og andre systemer via Internettet for at udveksle data. </a:t>
            </a:r>
          </a:p>
          <a:p>
            <a:r>
              <a:rPr lang="da-DK" sz="2400" dirty="0"/>
              <a:t>Typisk vil data blive sendt til clouden, hvor data kan behandles på avanceret vis og resultater så også kan udveksles med andre brugere. </a:t>
            </a:r>
          </a:p>
        </p:txBody>
      </p:sp>
      <p:sp>
        <p:nvSpPr>
          <p:cNvPr id="5" name="Pladsholder til dato 4">
            <a:extLst>
              <a:ext uri="{FF2B5EF4-FFF2-40B4-BE49-F238E27FC236}">
                <a16:creationId xmlns:a16="http://schemas.microsoft.com/office/drawing/2014/main" id="{50784E9E-FE36-4B50-8C8A-9266855601E7}"/>
              </a:ext>
            </a:extLst>
          </p:cNvPr>
          <p:cNvSpPr>
            <a:spLocks noGrp="1"/>
          </p:cNvSpPr>
          <p:nvPr>
            <p:ph type="dt" sz="half" idx="14"/>
          </p:nvPr>
        </p:nvSpPr>
        <p:spPr/>
        <p:txBody>
          <a:bodyPr/>
          <a:lstStyle/>
          <a:p>
            <a:fld id="{3CD3ECDF-3189-464E-9A55-76D84C5D0358}" type="datetime1">
              <a:rPr lang="da-DK" noProof="0" smtClean="0"/>
              <a:t>04-11-2025</a:t>
            </a:fld>
            <a:endParaRPr lang="da-DK" noProof="0"/>
          </a:p>
        </p:txBody>
      </p:sp>
    </p:spTree>
    <p:extLst>
      <p:ext uri="{BB962C8B-B14F-4D97-AF65-F5344CB8AC3E}">
        <p14:creationId xmlns:p14="http://schemas.microsoft.com/office/powerpoint/2010/main" val="409199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D49A60E-5342-4608-B1F0-101D5F1E3623}"/>
              </a:ext>
            </a:extLst>
          </p:cNvPr>
          <p:cNvSpPr>
            <a:spLocks noGrp="1"/>
          </p:cNvSpPr>
          <p:nvPr>
            <p:ph type="sldNum" sz="quarter" idx="12"/>
          </p:nvPr>
        </p:nvSpPr>
        <p:spPr/>
        <p:txBody>
          <a:bodyPr/>
          <a:lstStyle/>
          <a:p>
            <a:fld id="{20EB7ABC-56F9-4FEF-9CF0-E2D14234E329}" type="slidenum">
              <a:rPr lang="da-DK" noProof="0" smtClean="0"/>
              <a:pPr/>
              <a:t>11</a:t>
            </a:fld>
            <a:endParaRPr lang="da-DK" noProof="0"/>
          </a:p>
        </p:txBody>
      </p:sp>
      <p:sp>
        <p:nvSpPr>
          <p:cNvPr id="3" name="Titel 2">
            <a:extLst>
              <a:ext uri="{FF2B5EF4-FFF2-40B4-BE49-F238E27FC236}">
                <a16:creationId xmlns:a16="http://schemas.microsoft.com/office/drawing/2014/main" id="{D29CB3D0-D603-48FC-ABCA-49A81E15AC22}"/>
              </a:ext>
            </a:extLst>
          </p:cNvPr>
          <p:cNvSpPr>
            <a:spLocks noGrp="1"/>
          </p:cNvSpPr>
          <p:nvPr>
            <p:ph type="title"/>
          </p:nvPr>
        </p:nvSpPr>
        <p:spPr/>
        <p:txBody>
          <a:bodyPr/>
          <a:lstStyle/>
          <a:p>
            <a:r>
              <a:rPr lang="en-US" dirty="0"/>
              <a:t>End Device (Sensor/Actuator)</a:t>
            </a:r>
            <a:endParaRPr lang="da-DK" dirty="0"/>
          </a:p>
        </p:txBody>
      </p:sp>
      <p:pic>
        <p:nvPicPr>
          <p:cNvPr id="6" name="Billede 5">
            <a:extLst>
              <a:ext uri="{FF2B5EF4-FFF2-40B4-BE49-F238E27FC236}">
                <a16:creationId xmlns:a16="http://schemas.microsoft.com/office/drawing/2014/main" id="{8414A4EA-7D9D-4309-A87A-58AA886C8A58}"/>
              </a:ext>
            </a:extLst>
          </p:cNvPr>
          <p:cNvPicPr>
            <a:picLocks noChangeAspect="1"/>
          </p:cNvPicPr>
          <p:nvPr/>
        </p:nvPicPr>
        <p:blipFill>
          <a:blip r:embed="rId2"/>
          <a:stretch>
            <a:fillRect/>
          </a:stretch>
        </p:blipFill>
        <p:spPr>
          <a:xfrm>
            <a:off x="3547600" y="5169340"/>
            <a:ext cx="2817036" cy="1416272"/>
          </a:xfrm>
          <a:prstGeom prst="rect">
            <a:avLst/>
          </a:prstGeom>
        </p:spPr>
      </p:pic>
      <p:sp>
        <p:nvSpPr>
          <p:cNvPr id="5" name="Pladsholder til dato 4">
            <a:extLst>
              <a:ext uri="{FF2B5EF4-FFF2-40B4-BE49-F238E27FC236}">
                <a16:creationId xmlns:a16="http://schemas.microsoft.com/office/drawing/2014/main" id="{D75E7A14-32BF-4FD2-9236-701709C3C43B}"/>
              </a:ext>
            </a:extLst>
          </p:cNvPr>
          <p:cNvSpPr>
            <a:spLocks noGrp="1"/>
          </p:cNvSpPr>
          <p:nvPr>
            <p:ph type="dt" sz="half" idx="14"/>
          </p:nvPr>
        </p:nvSpPr>
        <p:spPr/>
        <p:txBody>
          <a:bodyPr/>
          <a:lstStyle/>
          <a:p>
            <a:fld id="{3CD3ECDF-3189-464E-9A55-76D84C5D0358}" type="datetime1">
              <a:rPr lang="da-DK" noProof="0" smtClean="0"/>
              <a:t>04-11-2025</a:t>
            </a:fld>
            <a:endParaRPr lang="da-DK" noProof="0"/>
          </a:p>
        </p:txBody>
      </p:sp>
      <p:pic>
        <p:nvPicPr>
          <p:cNvPr id="10" name="Billede 9">
            <a:extLst>
              <a:ext uri="{FF2B5EF4-FFF2-40B4-BE49-F238E27FC236}">
                <a16:creationId xmlns:a16="http://schemas.microsoft.com/office/drawing/2014/main" id="{BD347893-43CD-4BBF-BA53-70B837D3122F}"/>
              </a:ext>
            </a:extLst>
          </p:cNvPr>
          <p:cNvPicPr>
            <a:picLocks noChangeAspect="1"/>
          </p:cNvPicPr>
          <p:nvPr/>
        </p:nvPicPr>
        <p:blipFill>
          <a:blip r:embed="rId3"/>
          <a:stretch>
            <a:fillRect/>
          </a:stretch>
        </p:blipFill>
        <p:spPr>
          <a:xfrm rot="20190807">
            <a:off x="6716256" y="3724226"/>
            <a:ext cx="2152650" cy="2152650"/>
          </a:xfrm>
          <a:prstGeom prst="rect">
            <a:avLst/>
          </a:prstGeom>
        </p:spPr>
      </p:pic>
      <p:pic>
        <p:nvPicPr>
          <p:cNvPr id="11" name="Billede 10">
            <a:extLst>
              <a:ext uri="{FF2B5EF4-FFF2-40B4-BE49-F238E27FC236}">
                <a16:creationId xmlns:a16="http://schemas.microsoft.com/office/drawing/2014/main" id="{C38CC699-C0A3-44B7-B8F7-312E59FFC4FC}"/>
              </a:ext>
            </a:extLst>
          </p:cNvPr>
          <p:cNvPicPr>
            <a:picLocks noChangeAspect="1"/>
          </p:cNvPicPr>
          <p:nvPr/>
        </p:nvPicPr>
        <p:blipFill>
          <a:blip r:embed="rId4"/>
          <a:stretch>
            <a:fillRect/>
          </a:stretch>
        </p:blipFill>
        <p:spPr>
          <a:xfrm>
            <a:off x="468000" y="1478642"/>
            <a:ext cx="2042599" cy="1616206"/>
          </a:xfrm>
          <a:prstGeom prst="rect">
            <a:avLst/>
          </a:prstGeom>
        </p:spPr>
      </p:pic>
      <p:pic>
        <p:nvPicPr>
          <p:cNvPr id="12" name="Billede 11">
            <a:extLst>
              <a:ext uri="{FF2B5EF4-FFF2-40B4-BE49-F238E27FC236}">
                <a16:creationId xmlns:a16="http://schemas.microsoft.com/office/drawing/2014/main" id="{9572EB49-5889-49A2-8DD6-F399329FDC52}"/>
              </a:ext>
            </a:extLst>
          </p:cNvPr>
          <p:cNvPicPr>
            <a:picLocks noChangeAspect="1"/>
          </p:cNvPicPr>
          <p:nvPr/>
        </p:nvPicPr>
        <p:blipFill>
          <a:blip r:embed="rId5"/>
          <a:stretch>
            <a:fillRect/>
          </a:stretch>
        </p:blipFill>
        <p:spPr>
          <a:xfrm>
            <a:off x="443271" y="3161059"/>
            <a:ext cx="2977967" cy="1984218"/>
          </a:xfrm>
          <a:prstGeom prst="rect">
            <a:avLst/>
          </a:prstGeom>
        </p:spPr>
      </p:pic>
      <p:pic>
        <p:nvPicPr>
          <p:cNvPr id="13" name="Billede 12">
            <a:extLst>
              <a:ext uri="{FF2B5EF4-FFF2-40B4-BE49-F238E27FC236}">
                <a16:creationId xmlns:a16="http://schemas.microsoft.com/office/drawing/2014/main" id="{325729F3-1AAD-4FA9-A0EE-8B555709B981}"/>
              </a:ext>
            </a:extLst>
          </p:cNvPr>
          <p:cNvPicPr>
            <a:picLocks noChangeAspect="1"/>
          </p:cNvPicPr>
          <p:nvPr/>
        </p:nvPicPr>
        <p:blipFill>
          <a:blip r:embed="rId6"/>
          <a:stretch>
            <a:fillRect/>
          </a:stretch>
        </p:blipFill>
        <p:spPr>
          <a:xfrm>
            <a:off x="3819276" y="1965020"/>
            <a:ext cx="2746489" cy="2746489"/>
          </a:xfrm>
          <a:prstGeom prst="rect">
            <a:avLst/>
          </a:prstGeom>
        </p:spPr>
      </p:pic>
      <p:pic>
        <p:nvPicPr>
          <p:cNvPr id="4" name="Billede 3">
            <a:extLst>
              <a:ext uri="{FF2B5EF4-FFF2-40B4-BE49-F238E27FC236}">
                <a16:creationId xmlns:a16="http://schemas.microsoft.com/office/drawing/2014/main" id="{D4B3B638-A51D-3C4B-4436-3576916C7C1F}"/>
              </a:ext>
            </a:extLst>
          </p:cNvPr>
          <p:cNvPicPr>
            <a:picLocks noChangeAspect="1"/>
          </p:cNvPicPr>
          <p:nvPr/>
        </p:nvPicPr>
        <p:blipFill>
          <a:blip r:embed="rId7"/>
          <a:stretch>
            <a:fillRect/>
          </a:stretch>
        </p:blipFill>
        <p:spPr>
          <a:xfrm>
            <a:off x="9508643" y="3210972"/>
            <a:ext cx="2612396" cy="2612396"/>
          </a:xfrm>
          <a:prstGeom prst="rect">
            <a:avLst/>
          </a:prstGeom>
        </p:spPr>
      </p:pic>
      <p:pic>
        <p:nvPicPr>
          <p:cNvPr id="14" name="Billede 13">
            <a:extLst>
              <a:ext uri="{FF2B5EF4-FFF2-40B4-BE49-F238E27FC236}">
                <a16:creationId xmlns:a16="http://schemas.microsoft.com/office/drawing/2014/main" id="{E64BC7EB-6B68-0E5C-3330-681BA5F025AD}"/>
              </a:ext>
            </a:extLst>
          </p:cNvPr>
          <p:cNvPicPr>
            <a:picLocks noChangeAspect="1"/>
          </p:cNvPicPr>
          <p:nvPr/>
        </p:nvPicPr>
        <p:blipFill>
          <a:blip r:embed="rId8"/>
          <a:stretch>
            <a:fillRect/>
          </a:stretch>
        </p:blipFill>
        <p:spPr>
          <a:xfrm>
            <a:off x="7572055" y="239122"/>
            <a:ext cx="4268894" cy="2731843"/>
          </a:xfrm>
          <a:prstGeom prst="rect">
            <a:avLst/>
          </a:prstGeom>
        </p:spPr>
      </p:pic>
    </p:spTree>
    <p:extLst>
      <p:ext uri="{BB962C8B-B14F-4D97-AF65-F5344CB8AC3E}">
        <p14:creationId xmlns:p14="http://schemas.microsoft.com/office/powerpoint/2010/main" val="223283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281789-DF6F-472E-A829-21351CC3B7A5}"/>
              </a:ext>
            </a:extLst>
          </p:cNvPr>
          <p:cNvSpPr>
            <a:spLocks noGrp="1"/>
          </p:cNvSpPr>
          <p:nvPr>
            <p:ph type="sldNum" sz="quarter" idx="12"/>
          </p:nvPr>
        </p:nvSpPr>
        <p:spPr/>
        <p:txBody>
          <a:bodyPr/>
          <a:lstStyle/>
          <a:p>
            <a:fld id="{20EB7ABC-56F9-4FEF-9CF0-E2D14234E329}" type="slidenum">
              <a:rPr lang="da-DK" noProof="0" smtClean="0"/>
              <a:pPr/>
              <a:t>12</a:t>
            </a:fld>
            <a:endParaRPr lang="da-DK" noProof="0"/>
          </a:p>
        </p:txBody>
      </p:sp>
      <p:sp>
        <p:nvSpPr>
          <p:cNvPr id="3" name="Title 2">
            <a:extLst>
              <a:ext uri="{FF2B5EF4-FFF2-40B4-BE49-F238E27FC236}">
                <a16:creationId xmlns:a16="http://schemas.microsoft.com/office/drawing/2014/main" id="{C9039BAF-AB03-42BF-9A75-40E4B040B8F4}"/>
              </a:ext>
            </a:extLst>
          </p:cNvPr>
          <p:cNvSpPr>
            <a:spLocks noGrp="1"/>
          </p:cNvSpPr>
          <p:nvPr>
            <p:ph type="title"/>
          </p:nvPr>
        </p:nvSpPr>
        <p:spPr/>
        <p:txBody>
          <a:bodyPr/>
          <a:lstStyle/>
          <a:p>
            <a:r>
              <a:rPr lang="en-US"/>
              <a:t>System design </a:t>
            </a:r>
            <a:r>
              <a:rPr lang="en-US" err="1"/>
              <a:t>af</a:t>
            </a:r>
            <a:r>
              <a:rPr lang="en-US"/>
              <a:t> IoT </a:t>
            </a:r>
            <a:endParaRPr lang="LID4096"/>
          </a:p>
        </p:txBody>
      </p:sp>
      <p:pic>
        <p:nvPicPr>
          <p:cNvPr id="6" name="Picture 5">
            <a:extLst>
              <a:ext uri="{FF2B5EF4-FFF2-40B4-BE49-F238E27FC236}">
                <a16:creationId xmlns:a16="http://schemas.microsoft.com/office/drawing/2014/main" id="{76E59191-FC12-41FF-ACA3-8D7B15B255B6}"/>
              </a:ext>
            </a:extLst>
          </p:cNvPr>
          <p:cNvPicPr>
            <a:picLocks noChangeAspect="1"/>
          </p:cNvPicPr>
          <p:nvPr/>
        </p:nvPicPr>
        <p:blipFill>
          <a:blip r:embed="rId2"/>
          <a:stretch>
            <a:fillRect/>
          </a:stretch>
        </p:blipFill>
        <p:spPr>
          <a:xfrm>
            <a:off x="666750" y="2081212"/>
            <a:ext cx="10858500" cy="2695575"/>
          </a:xfrm>
          <a:prstGeom prst="rect">
            <a:avLst/>
          </a:prstGeom>
        </p:spPr>
      </p:pic>
      <p:sp>
        <p:nvSpPr>
          <p:cNvPr id="5" name="Date Placeholder 4">
            <a:extLst>
              <a:ext uri="{FF2B5EF4-FFF2-40B4-BE49-F238E27FC236}">
                <a16:creationId xmlns:a16="http://schemas.microsoft.com/office/drawing/2014/main" id="{F811D0DC-8351-4AA3-969C-25C97694004F}"/>
              </a:ext>
            </a:extLst>
          </p:cNvPr>
          <p:cNvSpPr>
            <a:spLocks noGrp="1"/>
          </p:cNvSpPr>
          <p:nvPr>
            <p:ph type="dt" sz="half" idx="14"/>
          </p:nvPr>
        </p:nvSpPr>
        <p:spPr/>
        <p:txBody>
          <a:bodyPr/>
          <a:lstStyle/>
          <a:p>
            <a:fld id="{3CD3ECDF-3189-464E-9A55-76D84C5D0358}" type="datetime1">
              <a:rPr lang="da-DK" noProof="0" smtClean="0"/>
              <a:t>04-11-2025</a:t>
            </a:fld>
            <a:endParaRPr lang="da-DK" noProof="0"/>
          </a:p>
        </p:txBody>
      </p:sp>
      <p:sp>
        <p:nvSpPr>
          <p:cNvPr id="8" name="Taleboble: oval 7">
            <a:extLst>
              <a:ext uri="{FF2B5EF4-FFF2-40B4-BE49-F238E27FC236}">
                <a16:creationId xmlns:a16="http://schemas.microsoft.com/office/drawing/2014/main" id="{FD691983-FF56-8FAC-E8CB-69C3AB4A7D3B}"/>
              </a:ext>
            </a:extLst>
          </p:cNvPr>
          <p:cNvSpPr/>
          <p:nvPr/>
        </p:nvSpPr>
        <p:spPr>
          <a:xfrm>
            <a:off x="8209052" y="5340482"/>
            <a:ext cx="1952090" cy="965771"/>
          </a:xfrm>
          <a:prstGeom prst="wedgeEllipseCallout">
            <a:avLst>
              <a:gd name="adj1" fmla="val -16251"/>
              <a:gd name="adj2" fmla="val -17583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2000" noProof="0" dirty="0"/>
              <a:t>Internet</a:t>
            </a:r>
          </a:p>
          <a:p>
            <a:pPr algn="ctr"/>
            <a:r>
              <a:rPr lang="da-DK" sz="2000" noProof="0" dirty="0" err="1"/>
              <a:t>e.l</a:t>
            </a:r>
            <a:endParaRPr lang="da-DK" sz="2000" noProof="0" dirty="0"/>
          </a:p>
        </p:txBody>
      </p:sp>
      <p:sp>
        <p:nvSpPr>
          <p:cNvPr id="9" name="Taleboble: oval 8">
            <a:extLst>
              <a:ext uri="{FF2B5EF4-FFF2-40B4-BE49-F238E27FC236}">
                <a16:creationId xmlns:a16="http://schemas.microsoft.com/office/drawing/2014/main" id="{CD99ACF9-C583-000C-0F47-698B5D3F08D9}"/>
              </a:ext>
            </a:extLst>
          </p:cNvPr>
          <p:cNvSpPr/>
          <p:nvPr/>
        </p:nvSpPr>
        <p:spPr>
          <a:xfrm>
            <a:off x="3306567" y="5340481"/>
            <a:ext cx="1952090" cy="965771"/>
          </a:xfrm>
          <a:prstGeom prst="wedgeEllipseCallout">
            <a:avLst>
              <a:gd name="adj1" fmla="val -12567"/>
              <a:gd name="adj2" fmla="val -17583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2000" dirty="0" err="1"/>
              <a:t>WiFi</a:t>
            </a:r>
            <a:r>
              <a:rPr lang="en-US" sz="2000" dirty="0"/>
              <a:t>, Bluetooth</a:t>
            </a:r>
            <a:endParaRPr lang="en-US" sz="2000" noProof="0" dirty="0"/>
          </a:p>
          <a:p>
            <a:pPr algn="ctr"/>
            <a:r>
              <a:rPr lang="da-DK" sz="2000" noProof="0" dirty="0" err="1"/>
              <a:t>e.l</a:t>
            </a:r>
            <a:endParaRPr lang="da-DK" sz="2000" noProof="0" dirty="0"/>
          </a:p>
        </p:txBody>
      </p:sp>
      <p:sp>
        <p:nvSpPr>
          <p:cNvPr id="10" name="Taleboble: oval 9">
            <a:extLst>
              <a:ext uri="{FF2B5EF4-FFF2-40B4-BE49-F238E27FC236}">
                <a16:creationId xmlns:a16="http://schemas.microsoft.com/office/drawing/2014/main" id="{C3CBF2C7-C7DB-AF23-B7BD-83DC6553CFE4}"/>
              </a:ext>
            </a:extLst>
          </p:cNvPr>
          <p:cNvSpPr/>
          <p:nvPr/>
        </p:nvSpPr>
        <p:spPr>
          <a:xfrm>
            <a:off x="5525784" y="5376015"/>
            <a:ext cx="1952090" cy="965771"/>
          </a:xfrm>
          <a:prstGeom prst="wedgeEllipseCallout">
            <a:avLst>
              <a:gd name="adj1" fmla="val -12567"/>
              <a:gd name="adj2" fmla="val -17583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2000" noProof="0" dirty="0"/>
              <a:t>Internet</a:t>
            </a:r>
          </a:p>
          <a:p>
            <a:pPr algn="ctr"/>
            <a:r>
              <a:rPr lang="da-DK" sz="2000" noProof="0" dirty="0" err="1"/>
              <a:t>e.l</a:t>
            </a:r>
            <a:endParaRPr lang="da-DK" sz="2000" noProof="0" dirty="0"/>
          </a:p>
        </p:txBody>
      </p:sp>
    </p:spTree>
    <p:extLst>
      <p:ext uri="{BB962C8B-B14F-4D97-AF65-F5344CB8AC3E}">
        <p14:creationId xmlns:p14="http://schemas.microsoft.com/office/powerpoint/2010/main" val="3634108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5B7B7D2-BF02-45E3-A437-C63F51637E06}"/>
              </a:ext>
            </a:extLst>
          </p:cNvPr>
          <p:cNvSpPr>
            <a:spLocks noGrp="1"/>
          </p:cNvSpPr>
          <p:nvPr>
            <p:ph type="title"/>
          </p:nvPr>
        </p:nvSpPr>
        <p:spPr>
          <a:xfrm>
            <a:off x="480000" y="440720"/>
            <a:ext cx="11232000" cy="468000"/>
          </a:xfrm>
        </p:spPr>
        <p:txBody>
          <a:bodyPr/>
          <a:lstStyle/>
          <a:p>
            <a:r>
              <a:rPr lang="da-DK" sz="3200" dirty="0"/>
              <a:t>Internet of Things er den ”nye” revolution af internettet </a:t>
            </a:r>
          </a:p>
        </p:txBody>
      </p:sp>
      <p:sp>
        <p:nvSpPr>
          <p:cNvPr id="6" name="Pladsholder til tekst 5">
            <a:extLst>
              <a:ext uri="{FF2B5EF4-FFF2-40B4-BE49-F238E27FC236}">
                <a16:creationId xmlns:a16="http://schemas.microsoft.com/office/drawing/2014/main" id="{9C20D9AA-2A12-4873-97D3-E467512CDCAD}"/>
              </a:ext>
            </a:extLst>
          </p:cNvPr>
          <p:cNvSpPr>
            <a:spLocks noGrp="1"/>
          </p:cNvSpPr>
          <p:nvPr>
            <p:ph type="body" sz="quarter" idx="13"/>
          </p:nvPr>
        </p:nvSpPr>
        <p:spPr>
          <a:xfrm>
            <a:off x="1013791" y="1302026"/>
            <a:ext cx="9949070" cy="4647254"/>
          </a:xfrm>
        </p:spPr>
        <p:txBody>
          <a:bodyPr/>
          <a:lstStyle/>
          <a:p>
            <a:r>
              <a:rPr lang="da-DK" dirty="0"/>
              <a:t>En verden hvor det virkelige, det digitale og det virtuelle smelter sammen og skaber nye intelligente miljøer, der gør energiforsyning, transport, byer og mange andre områder mere intelligent. </a:t>
            </a:r>
          </a:p>
          <a:p>
            <a:r>
              <a:rPr lang="da-DK" dirty="0"/>
              <a:t>Internet of Things (</a:t>
            </a:r>
            <a:r>
              <a:rPr lang="da-DK" dirty="0" err="1"/>
              <a:t>IoT</a:t>
            </a:r>
            <a:r>
              <a:rPr lang="da-DK" dirty="0"/>
              <a:t>) er betegnelsen for et system af ting, der er forbundne via et computernetværk og derfor kan udveksle data, mellem hinanden eller internettet og hvor processering af data og beslutninger på baggrund af data kan udføres i ”skyen” (Automatisk). </a:t>
            </a:r>
          </a:p>
          <a:p>
            <a:r>
              <a:rPr lang="da-DK" dirty="0" err="1"/>
              <a:t>IoT</a:t>
            </a:r>
            <a:r>
              <a:rPr lang="da-DK" dirty="0"/>
              <a:t> kan betragtes som en forlængelse af Internettet ind i fysiske og dagligdags objekter. </a:t>
            </a:r>
          </a:p>
          <a:p>
            <a:r>
              <a:rPr lang="da-DK" dirty="0"/>
              <a:t>Ifølge OECD ligger Danmark nummer to når der måles på antallet af </a:t>
            </a:r>
            <a:r>
              <a:rPr lang="da-DK" dirty="0" err="1"/>
              <a:t>IoT</a:t>
            </a:r>
            <a:r>
              <a:rPr lang="da-DK" dirty="0"/>
              <a:t> </a:t>
            </a:r>
            <a:r>
              <a:rPr lang="da-DK" dirty="0" err="1"/>
              <a:t>devices</a:t>
            </a:r>
            <a:r>
              <a:rPr lang="da-DK" dirty="0"/>
              <a:t> pr. indbygger, men hvilke </a:t>
            </a:r>
            <a:r>
              <a:rPr lang="da-DK" dirty="0" err="1"/>
              <a:t>IoT</a:t>
            </a:r>
            <a:r>
              <a:rPr lang="da-DK" dirty="0"/>
              <a:t> enheder er det vi anvender og hvilke enheder kan vi forvente i fremtiden?. </a:t>
            </a:r>
          </a:p>
        </p:txBody>
      </p:sp>
    </p:spTree>
    <p:extLst>
      <p:ext uri="{BB962C8B-B14F-4D97-AF65-F5344CB8AC3E}">
        <p14:creationId xmlns:p14="http://schemas.microsoft.com/office/powerpoint/2010/main" val="273165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D77EE4DE-6FEA-415B-BA2C-FAE10DA7C42C}"/>
              </a:ext>
            </a:extLst>
          </p:cNvPr>
          <p:cNvSpPr>
            <a:spLocks noGrp="1"/>
          </p:cNvSpPr>
          <p:nvPr>
            <p:ph type="sldNum" sz="quarter" idx="12"/>
          </p:nvPr>
        </p:nvSpPr>
        <p:spPr/>
        <p:txBody>
          <a:bodyPr/>
          <a:lstStyle/>
          <a:p>
            <a:fld id="{20EB7ABC-56F9-4FEF-9CF0-E2D14234E329}" type="slidenum">
              <a:rPr lang="da-DK" noProof="0" smtClean="0"/>
              <a:pPr/>
              <a:t>14</a:t>
            </a:fld>
            <a:endParaRPr lang="da-DK" noProof="0"/>
          </a:p>
        </p:txBody>
      </p:sp>
      <p:sp>
        <p:nvSpPr>
          <p:cNvPr id="3" name="Titel 2">
            <a:extLst>
              <a:ext uri="{FF2B5EF4-FFF2-40B4-BE49-F238E27FC236}">
                <a16:creationId xmlns:a16="http://schemas.microsoft.com/office/drawing/2014/main" id="{A548B77C-3CA6-4983-A521-591A116AF43A}"/>
              </a:ext>
            </a:extLst>
          </p:cNvPr>
          <p:cNvSpPr>
            <a:spLocks noGrp="1"/>
          </p:cNvSpPr>
          <p:nvPr>
            <p:ph type="title"/>
          </p:nvPr>
        </p:nvSpPr>
        <p:spPr/>
        <p:txBody>
          <a:bodyPr/>
          <a:lstStyle/>
          <a:p>
            <a:r>
              <a:rPr lang="da-DK"/>
              <a:t>”IoT” </a:t>
            </a:r>
            <a:r>
              <a:rPr lang="da-DK" err="1"/>
              <a:t>devices</a:t>
            </a:r>
            <a:endParaRPr lang="da-DK"/>
          </a:p>
        </p:txBody>
      </p:sp>
      <p:pic>
        <p:nvPicPr>
          <p:cNvPr id="6" name="Billede 5">
            <a:extLst>
              <a:ext uri="{FF2B5EF4-FFF2-40B4-BE49-F238E27FC236}">
                <a16:creationId xmlns:a16="http://schemas.microsoft.com/office/drawing/2014/main" id="{47D70478-49F9-4CA9-905C-BA60A6CA4456}"/>
              </a:ext>
            </a:extLst>
          </p:cNvPr>
          <p:cNvPicPr>
            <a:picLocks noChangeAspect="1"/>
          </p:cNvPicPr>
          <p:nvPr/>
        </p:nvPicPr>
        <p:blipFill>
          <a:blip r:embed="rId2"/>
          <a:stretch>
            <a:fillRect/>
          </a:stretch>
        </p:blipFill>
        <p:spPr>
          <a:xfrm>
            <a:off x="2135560" y="1224000"/>
            <a:ext cx="8568952" cy="4913888"/>
          </a:xfrm>
          <a:prstGeom prst="rect">
            <a:avLst/>
          </a:prstGeom>
        </p:spPr>
      </p:pic>
      <p:sp>
        <p:nvSpPr>
          <p:cNvPr id="5" name="Pladsholder til dato 4">
            <a:extLst>
              <a:ext uri="{FF2B5EF4-FFF2-40B4-BE49-F238E27FC236}">
                <a16:creationId xmlns:a16="http://schemas.microsoft.com/office/drawing/2014/main" id="{D5C7D719-892E-4F88-95BF-11372F227DF6}"/>
              </a:ext>
            </a:extLst>
          </p:cNvPr>
          <p:cNvSpPr>
            <a:spLocks noGrp="1"/>
          </p:cNvSpPr>
          <p:nvPr>
            <p:ph type="dt" sz="half" idx="14"/>
          </p:nvPr>
        </p:nvSpPr>
        <p:spPr/>
        <p:txBody>
          <a:bodyPr/>
          <a:lstStyle/>
          <a:p>
            <a:fld id="{3CD3ECDF-3189-464E-9A55-76D84C5D0358}" type="datetime1">
              <a:rPr lang="da-DK" noProof="0" smtClean="0"/>
              <a:t>04-11-2025</a:t>
            </a:fld>
            <a:endParaRPr lang="da-DK" noProof="0"/>
          </a:p>
        </p:txBody>
      </p:sp>
    </p:spTree>
    <p:extLst>
      <p:ext uri="{BB962C8B-B14F-4D97-AF65-F5344CB8AC3E}">
        <p14:creationId xmlns:p14="http://schemas.microsoft.com/office/powerpoint/2010/main" val="261548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54D654CC-109B-4F68-8028-33F567074E31}"/>
              </a:ext>
            </a:extLst>
          </p:cNvPr>
          <p:cNvSpPr>
            <a:spLocks noGrp="1"/>
          </p:cNvSpPr>
          <p:nvPr>
            <p:ph type="sldNum" sz="quarter" idx="12"/>
          </p:nvPr>
        </p:nvSpPr>
        <p:spPr/>
        <p:txBody>
          <a:bodyPr/>
          <a:lstStyle/>
          <a:p>
            <a:fld id="{20EB7ABC-56F9-4FEF-9CF0-E2D14234E329}" type="slidenum">
              <a:rPr lang="da-DK" noProof="0" smtClean="0"/>
              <a:pPr/>
              <a:t>15</a:t>
            </a:fld>
            <a:endParaRPr lang="da-DK" noProof="0"/>
          </a:p>
        </p:txBody>
      </p:sp>
      <p:sp>
        <p:nvSpPr>
          <p:cNvPr id="3" name="Titel 2">
            <a:extLst>
              <a:ext uri="{FF2B5EF4-FFF2-40B4-BE49-F238E27FC236}">
                <a16:creationId xmlns:a16="http://schemas.microsoft.com/office/drawing/2014/main" id="{F9657291-97F9-47CC-A646-FD5B7985626F}"/>
              </a:ext>
            </a:extLst>
          </p:cNvPr>
          <p:cNvSpPr>
            <a:spLocks noGrp="1"/>
          </p:cNvSpPr>
          <p:nvPr>
            <p:ph type="title"/>
          </p:nvPr>
        </p:nvSpPr>
        <p:spPr/>
        <p:txBody>
          <a:bodyPr/>
          <a:lstStyle/>
          <a:p>
            <a:r>
              <a:rPr lang="en-US" dirty="0"/>
              <a:t>IoT Devices </a:t>
            </a:r>
            <a:r>
              <a:rPr lang="en-US" dirty="0" err="1"/>
              <a:t>på</a:t>
            </a:r>
            <a:r>
              <a:rPr lang="en-US" dirty="0"/>
              <a:t> </a:t>
            </a:r>
            <a:r>
              <a:rPr lang="en-US" dirty="0" err="1"/>
              <a:t>verdensplan</a:t>
            </a:r>
            <a:endParaRPr lang="da-DK" dirty="0"/>
          </a:p>
        </p:txBody>
      </p:sp>
      <p:pic>
        <p:nvPicPr>
          <p:cNvPr id="6" name="Billede 5">
            <a:extLst>
              <a:ext uri="{FF2B5EF4-FFF2-40B4-BE49-F238E27FC236}">
                <a16:creationId xmlns:a16="http://schemas.microsoft.com/office/drawing/2014/main" id="{64DF030F-7725-4FB7-AB22-E7E579114D1A}"/>
              </a:ext>
            </a:extLst>
          </p:cNvPr>
          <p:cNvPicPr>
            <a:picLocks noChangeAspect="1"/>
          </p:cNvPicPr>
          <p:nvPr/>
        </p:nvPicPr>
        <p:blipFill>
          <a:blip r:embed="rId2"/>
          <a:stretch>
            <a:fillRect/>
          </a:stretch>
        </p:blipFill>
        <p:spPr>
          <a:xfrm>
            <a:off x="5809861" y="1530912"/>
            <a:ext cx="5890139" cy="3982204"/>
          </a:xfrm>
          <a:prstGeom prst="rect">
            <a:avLst/>
          </a:prstGeom>
        </p:spPr>
      </p:pic>
      <p:sp>
        <p:nvSpPr>
          <p:cNvPr id="4" name="Pladsholder til tekst 3">
            <a:extLst>
              <a:ext uri="{FF2B5EF4-FFF2-40B4-BE49-F238E27FC236}">
                <a16:creationId xmlns:a16="http://schemas.microsoft.com/office/drawing/2014/main" id="{658D422E-C347-4ABF-8C34-B61E80AE2F08}"/>
              </a:ext>
            </a:extLst>
          </p:cNvPr>
          <p:cNvSpPr>
            <a:spLocks noGrp="1"/>
          </p:cNvSpPr>
          <p:nvPr>
            <p:ph type="body" sz="quarter" idx="13"/>
          </p:nvPr>
        </p:nvSpPr>
        <p:spPr>
          <a:xfrm>
            <a:off x="480485" y="1548000"/>
            <a:ext cx="5037017" cy="3960000"/>
          </a:xfrm>
        </p:spPr>
        <p:txBody>
          <a:bodyPr/>
          <a:lstStyle/>
          <a:p>
            <a:r>
              <a:rPr lang="en-US" dirty="0"/>
              <a:t>Approximately there are around 7.62 billion humans on our planet, but to your surprise, by the year 2022 with an increasing graph of IoT devices, there may be around 20 billion IoT smart devices up and running.[2] </a:t>
            </a:r>
            <a:endParaRPr lang="da-DK" dirty="0"/>
          </a:p>
        </p:txBody>
      </p:sp>
      <p:sp>
        <p:nvSpPr>
          <p:cNvPr id="5" name="Pladsholder til dato 4">
            <a:extLst>
              <a:ext uri="{FF2B5EF4-FFF2-40B4-BE49-F238E27FC236}">
                <a16:creationId xmlns:a16="http://schemas.microsoft.com/office/drawing/2014/main" id="{9B904CEB-39F3-420B-8D32-6CE33AB6148D}"/>
              </a:ext>
            </a:extLst>
          </p:cNvPr>
          <p:cNvSpPr>
            <a:spLocks noGrp="1"/>
          </p:cNvSpPr>
          <p:nvPr>
            <p:ph type="dt" sz="half" idx="14"/>
          </p:nvPr>
        </p:nvSpPr>
        <p:spPr/>
        <p:txBody>
          <a:bodyPr/>
          <a:lstStyle/>
          <a:p>
            <a:fld id="{3CD3ECDF-3189-464E-9A55-76D84C5D0358}" type="datetime1">
              <a:rPr lang="da-DK" noProof="0" smtClean="0"/>
              <a:t>04-11-2025</a:t>
            </a:fld>
            <a:endParaRPr lang="da-DK" noProof="0"/>
          </a:p>
        </p:txBody>
      </p:sp>
      <p:sp>
        <p:nvSpPr>
          <p:cNvPr id="8" name="Tekstfelt 7">
            <a:extLst>
              <a:ext uri="{FF2B5EF4-FFF2-40B4-BE49-F238E27FC236}">
                <a16:creationId xmlns:a16="http://schemas.microsoft.com/office/drawing/2014/main" id="{FA44CA83-AE5A-4E16-9AE0-9F74BE0DCB4A}"/>
              </a:ext>
            </a:extLst>
          </p:cNvPr>
          <p:cNvSpPr txBox="1"/>
          <p:nvPr/>
        </p:nvSpPr>
        <p:spPr>
          <a:xfrm>
            <a:off x="3750906" y="5832000"/>
            <a:ext cx="6096000" cy="369332"/>
          </a:xfrm>
          <a:prstGeom prst="rect">
            <a:avLst/>
          </a:prstGeom>
          <a:noFill/>
        </p:spPr>
        <p:txBody>
          <a:bodyPr wrap="square">
            <a:spAutoFit/>
          </a:bodyPr>
          <a:lstStyle/>
          <a:p>
            <a:r>
              <a:rPr lang="da-DK" dirty="0"/>
              <a:t>[2] https://www.softwaretestinghelp.com/iot-devices/</a:t>
            </a:r>
          </a:p>
        </p:txBody>
      </p:sp>
    </p:spTree>
    <p:extLst>
      <p:ext uri="{BB962C8B-B14F-4D97-AF65-F5344CB8AC3E}">
        <p14:creationId xmlns:p14="http://schemas.microsoft.com/office/powerpoint/2010/main" val="2028988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C79075-91D4-499F-A37E-2F62754086DC}"/>
              </a:ext>
            </a:extLst>
          </p:cNvPr>
          <p:cNvSpPr>
            <a:spLocks noGrp="1"/>
          </p:cNvSpPr>
          <p:nvPr>
            <p:ph type="ctrTitle"/>
          </p:nvPr>
        </p:nvSpPr>
        <p:spPr/>
        <p:txBody>
          <a:bodyPr/>
          <a:lstStyle/>
          <a:p>
            <a:r>
              <a:rPr lang="en-US"/>
              <a:t>Workshop</a:t>
            </a:r>
            <a:endParaRPr lang="LID4096"/>
          </a:p>
        </p:txBody>
      </p:sp>
      <p:sp>
        <p:nvSpPr>
          <p:cNvPr id="7" name="Subtitle 6">
            <a:extLst>
              <a:ext uri="{FF2B5EF4-FFF2-40B4-BE49-F238E27FC236}">
                <a16:creationId xmlns:a16="http://schemas.microsoft.com/office/drawing/2014/main" id="{C41EECA5-8B28-429F-BC53-1490310F1EB4}"/>
              </a:ext>
            </a:extLst>
          </p:cNvPr>
          <p:cNvSpPr>
            <a:spLocks noGrp="1"/>
          </p:cNvSpPr>
          <p:nvPr>
            <p:ph type="subTitle" idx="1"/>
          </p:nvPr>
        </p:nvSpPr>
        <p:spPr/>
        <p:txBody>
          <a:bodyPr/>
          <a:lstStyle/>
          <a:p>
            <a:endParaRPr lang="LID4096"/>
          </a:p>
        </p:txBody>
      </p:sp>
      <p:sp>
        <p:nvSpPr>
          <p:cNvPr id="5" name="Date Placeholder 4">
            <a:extLst>
              <a:ext uri="{FF2B5EF4-FFF2-40B4-BE49-F238E27FC236}">
                <a16:creationId xmlns:a16="http://schemas.microsoft.com/office/drawing/2014/main" id="{6BBD1B0D-750C-4FAC-9782-86557D8BBB29}"/>
              </a:ext>
            </a:extLst>
          </p:cNvPr>
          <p:cNvSpPr>
            <a:spLocks noGrp="1"/>
          </p:cNvSpPr>
          <p:nvPr>
            <p:ph type="dt" sz="half" idx="2"/>
          </p:nvPr>
        </p:nvSpPr>
        <p:spPr/>
        <p:txBody>
          <a:bodyPr/>
          <a:lstStyle/>
          <a:p>
            <a:fld id="{3CD3ECDF-3189-464E-9A55-76D84C5D0358}" type="datetime1">
              <a:rPr lang="da-DK" noProof="0" smtClean="0"/>
              <a:t>04-11-2025</a:t>
            </a:fld>
            <a:endParaRPr lang="da-DK" noProof="0"/>
          </a:p>
        </p:txBody>
      </p:sp>
      <p:sp>
        <p:nvSpPr>
          <p:cNvPr id="2" name="Slide Number Placeholder 1">
            <a:extLst>
              <a:ext uri="{FF2B5EF4-FFF2-40B4-BE49-F238E27FC236}">
                <a16:creationId xmlns:a16="http://schemas.microsoft.com/office/drawing/2014/main" id="{661B971C-74AD-4EFC-849F-7F957FCA0C6E}"/>
              </a:ext>
            </a:extLst>
          </p:cNvPr>
          <p:cNvSpPr>
            <a:spLocks noGrp="1"/>
          </p:cNvSpPr>
          <p:nvPr>
            <p:ph type="sldNum" sz="quarter" idx="4"/>
          </p:nvPr>
        </p:nvSpPr>
        <p:spPr/>
        <p:txBody>
          <a:bodyPr/>
          <a:lstStyle/>
          <a:p>
            <a:fld id="{20EB7ABC-56F9-4FEF-9CF0-E2D14234E329}" type="slidenum">
              <a:rPr lang="da-DK" noProof="0" smtClean="0"/>
              <a:pPr/>
              <a:t>16</a:t>
            </a:fld>
            <a:endParaRPr lang="da-DK" noProof="0"/>
          </a:p>
        </p:txBody>
      </p:sp>
    </p:spTree>
    <p:extLst>
      <p:ext uri="{BB962C8B-B14F-4D97-AF65-F5344CB8AC3E}">
        <p14:creationId xmlns:p14="http://schemas.microsoft.com/office/powerpoint/2010/main" val="3135952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1959A8-EA38-4C3A-8C2D-5D3999244034}"/>
              </a:ext>
            </a:extLst>
          </p:cNvPr>
          <p:cNvSpPr>
            <a:spLocks noGrp="1"/>
          </p:cNvSpPr>
          <p:nvPr>
            <p:ph type="title"/>
          </p:nvPr>
        </p:nvSpPr>
        <p:spPr/>
        <p:txBody>
          <a:bodyPr/>
          <a:lstStyle/>
          <a:p>
            <a:r>
              <a:rPr lang="en-US" dirty="0"/>
              <a:t>IoT Setup</a:t>
            </a:r>
            <a:endParaRPr lang="LID4096" dirty="0"/>
          </a:p>
        </p:txBody>
      </p:sp>
      <p:pic>
        <p:nvPicPr>
          <p:cNvPr id="8" name="Content Placeholder 7">
            <a:extLst>
              <a:ext uri="{FF2B5EF4-FFF2-40B4-BE49-F238E27FC236}">
                <a16:creationId xmlns:a16="http://schemas.microsoft.com/office/drawing/2014/main" id="{0144FA59-437B-4286-A4A5-5360795D5F76}"/>
              </a:ext>
            </a:extLst>
          </p:cNvPr>
          <p:cNvPicPr>
            <a:picLocks noGrp="1" noChangeAspect="1"/>
          </p:cNvPicPr>
          <p:nvPr>
            <p:ph idx="1"/>
          </p:nvPr>
        </p:nvPicPr>
        <p:blipFill>
          <a:blip r:embed="rId2"/>
          <a:stretch>
            <a:fillRect/>
          </a:stretch>
        </p:blipFill>
        <p:spPr>
          <a:xfrm>
            <a:off x="8002381" y="3403527"/>
            <a:ext cx="2669195" cy="1491609"/>
          </a:xfrm>
          <a:prstGeom prst="rect">
            <a:avLst/>
          </a:prstGeom>
        </p:spPr>
      </p:pic>
      <p:sp>
        <p:nvSpPr>
          <p:cNvPr id="5" name="Slide Number Placeholder 4">
            <a:extLst>
              <a:ext uri="{FF2B5EF4-FFF2-40B4-BE49-F238E27FC236}">
                <a16:creationId xmlns:a16="http://schemas.microsoft.com/office/drawing/2014/main" id="{A528BDB1-422F-476D-AD7B-72CE930A0D75}"/>
              </a:ext>
            </a:extLst>
          </p:cNvPr>
          <p:cNvSpPr>
            <a:spLocks noGrp="1"/>
          </p:cNvSpPr>
          <p:nvPr>
            <p:ph type="sldNum" sz="quarter" idx="12"/>
          </p:nvPr>
        </p:nvSpPr>
        <p:spPr/>
        <p:txBody>
          <a:bodyPr/>
          <a:lstStyle/>
          <a:p>
            <a:fld id="{24C8C45C-947F-4981-8B3F-4F32E973C901}" type="slidenum">
              <a:rPr lang="da-DK" smtClean="0"/>
              <a:pPr/>
              <a:t>17</a:t>
            </a:fld>
            <a:endParaRPr lang="da-DK"/>
          </a:p>
        </p:txBody>
      </p:sp>
      <p:sp>
        <p:nvSpPr>
          <p:cNvPr id="4" name="Date Placeholder 3">
            <a:extLst>
              <a:ext uri="{FF2B5EF4-FFF2-40B4-BE49-F238E27FC236}">
                <a16:creationId xmlns:a16="http://schemas.microsoft.com/office/drawing/2014/main" id="{9C8C31AC-78A3-4BBF-9145-3715F1A6938D}"/>
              </a:ext>
            </a:extLst>
          </p:cNvPr>
          <p:cNvSpPr>
            <a:spLocks noGrp="1"/>
          </p:cNvSpPr>
          <p:nvPr>
            <p:ph type="dt" sz="half" idx="10"/>
          </p:nvPr>
        </p:nvSpPr>
        <p:spPr/>
        <p:txBody>
          <a:bodyPr/>
          <a:lstStyle/>
          <a:p>
            <a:endParaRPr lang="da-DK"/>
          </a:p>
        </p:txBody>
      </p:sp>
      <p:pic>
        <p:nvPicPr>
          <p:cNvPr id="12" name="Picture 11">
            <a:extLst>
              <a:ext uri="{FF2B5EF4-FFF2-40B4-BE49-F238E27FC236}">
                <a16:creationId xmlns:a16="http://schemas.microsoft.com/office/drawing/2014/main" id="{29C3ADB0-514A-4D20-80E1-519485F6C4ED}"/>
              </a:ext>
            </a:extLst>
          </p:cNvPr>
          <p:cNvPicPr>
            <a:picLocks noChangeAspect="1"/>
          </p:cNvPicPr>
          <p:nvPr/>
        </p:nvPicPr>
        <p:blipFill>
          <a:blip r:embed="rId3"/>
          <a:stretch>
            <a:fillRect/>
          </a:stretch>
        </p:blipFill>
        <p:spPr>
          <a:xfrm>
            <a:off x="572399" y="2500009"/>
            <a:ext cx="2050875" cy="1212357"/>
          </a:xfrm>
          <a:prstGeom prst="rect">
            <a:avLst/>
          </a:prstGeom>
        </p:spPr>
      </p:pic>
      <p:pic>
        <p:nvPicPr>
          <p:cNvPr id="14" name="Picture 13">
            <a:extLst>
              <a:ext uri="{FF2B5EF4-FFF2-40B4-BE49-F238E27FC236}">
                <a16:creationId xmlns:a16="http://schemas.microsoft.com/office/drawing/2014/main" id="{19967A93-E15E-4384-A98C-F41BCA60E8D2}"/>
              </a:ext>
            </a:extLst>
          </p:cNvPr>
          <p:cNvPicPr>
            <a:picLocks noChangeAspect="1"/>
          </p:cNvPicPr>
          <p:nvPr/>
        </p:nvPicPr>
        <p:blipFill>
          <a:blip r:embed="rId4"/>
          <a:stretch>
            <a:fillRect/>
          </a:stretch>
        </p:blipFill>
        <p:spPr>
          <a:xfrm>
            <a:off x="7833171" y="5778138"/>
            <a:ext cx="1216607" cy="818169"/>
          </a:xfrm>
          <a:prstGeom prst="rect">
            <a:avLst/>
          </a:prstGeom>
        </p:spPr>
      </p:pic>
      <p:pic>
        <p:nvPicPr>
          <p:cNvPr id="15" name="Picture 14">
            <a:extLst>
              <a:ext uri="{FF2B5EF4-FFF2-40B4-BE49-F238E27FC236}">
                <a16:creationId xmlns:a16="http://schemas.microsoft.com/office/drawing/2014/main" id="{B20583FA-50F7-463E-9B9D-F44AF29FA52C}"/>
              </a:ext>
            </a:extLst>
          </p:cNvPr>
          <p:cNvPicPr>
            <a:picLocks noChangeAspect="1"/>
          </p:cNvPicPr>
          <p:nvPr/>
        </p:nvPicPr>
        <p:blipFill>
          <a:blip r:embed="rId5"/>
          <a:stretch>
            <a:fillRect/>
          </a:stretch>
        </p:blipFill>
        <p:spPr>
          <a:xfrm>
            <a:off x="9627644" y="5548217"/>
            <a:ext cx="553046" cy="1156211"/>
          </a:xfrm>
          <a:prstGeom prst="rect">
            <a:avLst/>
          </a:prstGeom>
        </p:spPr>
      </p:pic>
      <p:sp>
        <p:nvSpPr>
          <p:cNvPr id="16" name="TextBox 15">
            <a:extLst>
              <a:ext uri="{FF2B5EF4-FFF2-40B4-BE49-F238E27FC236}">
                <a16:creationId xmlns:a16="http://schemas.microsoft.com/office/drawing/2014/main" id="{F3137951-EE03-4BE5-9E82-8BD4805913DB}"/>
              </a:ext>
            </a:extLst>
          </p:cNvPr>
          <p:cNvSpPr txBox="1"/>
          <p:nvPr/>
        </p:nvSpPr>
        <p:spPr>
          <a:xfrm>
            <a:off x="835608" y="1643974"/>
            <a:ext cx="1524456" cy="881267"/>
          </a:xfrm>
          <a:prstGeom prst="rect">
            <a:avLst/>
          </a:prstGeom>
          <a:noFill/>
        </p:spPr>
        <p:txBody>
          <a:bodyPr wrap="none" lIns="0" tIns="0" rIns="0" bIns="0" rtlCol="0">
            <a:spAutoFit/>
          </a:bodyPr>
          <a:lstStyle/>
          <a:p>
            <a:pPr algn="l">
              <a:lnSpc>
                <a:spcPct val="95000"/>
              </a:lnSpc>
              <a:spcAft>
                <a:spcPts val="1417"/>
              </a:spcAft>
              <a:buClr>
                <a:schemeClr val="accent4"/>
              </a:buClr>
            </a:pPr>
            <a:r>
              <a:rPr lang="en-US" sz="2400">
                <a:solidFill>
                  <a:schemeClr val="accent1"/>
                </a:solidFill>
              </a:rPr>
              <a:t>End device</a:t>
            </a:r>
          </a:p>
          <a:p>
            <a:pPr algn="l">
              <a:lnSpc>
                <a:spcPct val="95000"/>
              </a:lnSpc>
              <a:spcAft>
                <a:spcPts val="1417"/>
              </a:spcAft>
              <a:buClr>
                <a:schemeClr val="accent4"/>
              </a:buClr>
            </a:pPr>
            <a:r>
              <a:rPr lang="en-US" sz="2400">
                <a:solidFill>
                  <a:schemeClr val="accent1"/>
                </a:solidFill>
              </a:rPr>
              <a:t>ESP32</a:t>
            </a:r>
            <a:endParaRPr lang="LID4096" sz="2400" err="1">
              <a:solidFill>
                <a:schemeClr val="accent1"/>
              </a:solidFill>
            </a:endParaRPr>
          </a:p>
        </p:txBody>
      </p:sp>
      <p:sp>
        <p:nvSpPr>
          <p:cNvPr id="17" name="TextBox 16">
            <a:extLst>
              <a:ext uri="{FF2B5EF4-FFF2-40B4-BE49-F238E27FC236}">
                <a16:creationId xmlns:a16="http://schemas.microsoft.com/office/drawing/2014/main" id="{196714A4-D411-4F3D-BD87-CBC954124010}"/>
              </a:ext>
            </a:extLst>
          </p:cNvPr>
          <p:cNvSpPr txBox="1"/>
          <p:nvPr/>
        </p:nvSpPr>
        <p:spPr>
          <a:xfrm>
            <a:off x="9582603" y="900354"/>
            <a:ext cx="2013625" cy="350865"/>
          </a:xfrm>
          <a:prstGeom prst="rect">
            <a:avLst/>
          </a:prstGeom>
          <a:noFill/>
        </p:spPr>
        <p:txBody>
          <a:bodyPr wrap="square" lIns="0" tIns="0" rIns="0" bIns="0" rtlCol="0">
            <a:spAutoFit/>
          </a:bodyPr>
          <a:lstStyle/>
          <a:p>
            <a:pPr algn="l">
              <a:lnSpc>
                <a:spcPct val="95000"/>
              </a:lnSpc>
              <a:spcAft>
                <a:spcPts val="1417"/>
              </a:spcAft>
              <a:buClr>
                <a:schemeClr val="accent4"/>
              </a:buClr>
            </a:pPr>
            <a:r>
              <a:rPr lang="en-US" sz="2400" dirty="0">
                <a:solidFill>
                  <a:schemeClr val="accent1"/>
                </a:solidFill>
              </a:rPr>
              <a:t>MQTT Broker</a:t>
            </a:r>
            <a:endParaRPr lang="LID4096" sz="2400" dirty="0">
              <a:solidFill>
                <a:schemeClr val="accent1"/>
              </a:solidFill>
            </a:endParaRPr>
          </a:p>
        </p:txBody>
      </p:sp>
      <p:sp>
        <p:nvSpPr>
          <p:cNvPr id="18" name="TextBox 17">
            <a:extLst>
              <a:ext uri="{FF2B5EF4-FFF2-40B4-BE49-F238E27FC236}">
                <a16:creationId xmlns:a16="http://schemas.microsoft.com/office/drawing/2014/main" id="{C0A226F6-86D6-4419-9F45-E3875B6EF706}"/>
              </a:ext>
            </a:extLst>
          </p:cNvPr>
          <p:cNvSpPr txBox="1"/>
          <p:nvPr/>
        </p:nvSpPr>
        <p:spPr>
          <a:xfrm>
            <a:off x="4153112" y="3984633"/>
            <a:ext cx="1695977" cy="881267"/>
          </a:xfrm>
          <a:prstGeom prst="rect">
            <a:avLst/>
          </a:prstGeom>
          <a:noFill/>
        </p:spPr>
        <p:txBody>
          <a:bodyPr wrap="none" lIns="0" tIns="0" rIns="0" bIns="0" rtlCol="0">
            <a:spAutoFit/>
          </a:bodyPr>
          <a:lstStyle/>
          <a:p>
            <a:pPr algn="l">
              <a:lnSpc>
                <a:spcPct val="95000"/>
              </a:lnSpc>
              <a:spcAft>
                <a:spcPts val="1417"/>
              </a:spcAft>
              <a:buClr>
                <a:schemeClr val="accent4"/>
              </a:buClr>
            </a:pPr>
            <a:r>
              <a:rPr lang="en-US" sz="2400" dirty="0" err="1">
                <a:solidFill>
                  <a:schemeClr val="accent1"/>
                </a:solidFill>
              </a:rPr>
              <a:t>NodeRed</a:t>
            </a:r>
            <a:endParaRPr lang="en-US" sz="2400" dirty="0">
              <a:solidFill>
                <a:schemeClr val="accent1"/>
              </a:solidFill>
            </a:endParaRPr>
          </a:p>
          <a:p>
            <a:pPr algn="l">
              <a:lnSpc>
                <a:spcPct val="95000"/>
              </a:lnSpc>
              <a:spcAft>
                <a:spcPts val="1417"/>
              </a:spcAft>
              <a:buClr>
                <a:schemeClr val="accent4"/>
              </a:buClr>
            </a:pPr>
            <a:r>
              <a:rPr lang="en-US" sz="2400" dirty="0">
                <a:solidFill>
                  <a:schemeClr val="accent1"/>
                </a:solidFill>
              </a:rPr>
              <a:t>Edge device</a:t>
            </a:r>
            <a:endParaRPr lang="LID4096" sz="2400" dirty="0">
              <a:solidFill>
                <a:schemeClr val="accent1"/>
              </a:solidFill>
            </a:endParaRPr>
          </a:p>
        </p:txBody>
      </p:sp>
      <p:sp>
        <p:nvSpPr>
          <p:cNvPr id="19" name="Arrow: Left-Right 18">
            <a:extLst>
              <a:ext uri="{FF2B5EF4-FFF2-40B4-BE49-F238E27FC236}">
                <a16:creationId xmlns:a16="http://schemas.microsoft.com/office/drawing/2014/main" id="{3ED10651-EB01-4F0D-BA28-3D6C2AA96247}"/>
              </a:ext>
            </a:extLst>
          </p:cNvPr>
          <p:cNvSpPr/>
          <p:nvPr/>
        </p:nvSpPr>
        <p:spPr>
          <a:xfrm>
            <a:off x="2914987" y="2637071"/>
            <a:ext cx="1695977" cy="484632"/>
          </a:xfrm>
          <a:prstGeom prst="lef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LID4096" sz="2000" noProof="0" err="1"/>
          </a:p>
        </p:txBody>
      </p:sp>
      <p:sp>
        <p:nvSpPr>
          <p:cNvPr id="20" name="Arrow: Left-Right 19">
            <a:extLst>
              <a:ext uri="{FF2B5EF4-FFF2-40B4-BE49-F238E27FC236}">
                <a16:creationId xmlns:a16="http://schemas.microsoft.com/office/drawing/2014/main" id="{BC139EF9-F031-4F3E-BC52-6D82A51B92F5}"/>
              </a:ext>
            </a:extLst>
          </p:cNvPr>
          <p:cNvSpPr/>
          <p:nvPr/>
        </p:nvSpPr>
        <p:spPr>
          <a:xfrm rot="18436706">
            <a:off x="7978441" y="4996889"/>
            <a:ext cx="1099393" cy="484632"/>
          </a:xfrm>
          <a:prstGeom prst="lef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LID4096" sz="2000" noProof="0" err="1"/>
          </a:p>
        </p:txBody>
      </p:sp>
      <p:sp>
        <p:nvSpPr>
          <p:cNvPr id="21" name="Arrow: Up-Down 20">
            <a:extLst>
              <a:ext uri="{FF2B5EF4-FFF2-40B4-BE49-F238E27FC236}">
                <a16:creationId xmlns:a16="http://schemas.microsoft.com/office/drawing/2014/main" id="{A72428AD-F2D0-472E-8551-5FB4E7E0BCE9}"/>
              </a:ext>
            </a:extLst>
          </p:cNvPr>
          <p:cNvSpPr/>
          <p:nvPr/>
        </p:nvSpPr>
        <p:spPr>
          <a:xfrm rot="2813845">
            <a:off x="10098493" y="2790335"/>
            <a:ext cx="484632" cy="1173971"/>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LID4096" sz="2000" noProof="0" err="1"/>
          </a:p>
        </p:txBody>
      </p:sp>
      <p:sp>
        <p:nvSpPr>
          <p:cNvPr id="22" name="Arrow: Up-Down 21">
            <a:extLst>
              <a:ext uri="{FF2B5EF4-FFF2-40B4-BE49-F238E27FC236}">
                <a16:creationId xmlns:a16="http://schemas.microsoft.com/office/drawing/2014/main" id="{2852F865-C3EF-49AF-BAF9-A0D1F90AEB6A}"/>
              </a:ext>
            </a:extLst>
          </p:cNvPr>
          <p:cNvSpPr/>
          <p:nvPr/>
        </p:nvSpPr>
        <p:spPr>
          <a:xfrm rot="524822">
            <a:off x="9689842" y="4748674"/>
            <a:ext cx="484632" cy="714436"/>
          </a:xfrm>
          <a:prstGeom prst="upDownArrow">
            <a:avLst>
              <a:gd name="adj1" fmla="val 48109"/>
              <a:gd name="adj2"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LID4096" sz="2000" noProof="0" err="1"/>
          </a:p>
        </p:txBody>
      </p:sp>
      <p:pic>
        <p:nvPicPr>
          <p:cNvPr id="23" name="Picture 22">
            <a:extLst>
              <a:ext uri="{FF2B5EF4-FFF2-40B4-BE49-F238E27FC236}">
                <a16:creationId xmlns:a16="http://schemas.microsoft.com/office/drawing/2014/main" id="{E2002637-CAD4-4E73-B499-258C5A682444}"/>
              </a:ext>
            </a:extLst>
          </p:cNvPr>
          <p:cNvPicPr>
            <a:picLocks noChangeAspect="1"/>
          </p:cNvPicPr>
          <p:nvPr/>
        </p:nvPicPr>
        <p:blipFill>
          <a:blip r:embed="rId6"/>
          <a:stretch>
            <a:fillRect/>
          </a:stretch>
        </p:blipFill>
        <p:spPr>
          <a:xfrm>
            <a:off x="230827" y="4585823"/>
            <a:ext cx="647504" cy="351502"/>
          </a:xfrm>
          <a:prstGeom prst="rect">
            <a:avLst/>
          </a:prstGeom>
        </p:spPr>
      </p:pic>
      <p:pic>
        <p:nvPicPr>
          <p:cNvPr id="24" name="Picture 23">
            <a:extLst>
              <a:ext uri="{FF2B5EF4-FFF2-40B4-BE49-F238E27FC236}">
                <a16:creationId xmlns:a16="http://schemas.microsoft.com/office/drawing/2014/main" id="{6E45577D-0EFC-47D7-8BD3-B5AA3221097E}"/>
              </a:ext>
            </a:extLst>
          </p:cNvPr>
          <p:cNvPicPr>
            <a:picLocks noChangeAspect="1"/>
          </p:cNvPicPr>
          <p:nvPr/>
        </p:nvPicPr>
        <p:blipFill>
          <a:blip r:embed="rId7"/>
          <a:stretch>
            <a:fillRect/>
          </a:stretch>
        </p:blipFill>
        <p:spPr>
          <a:xfrm>
            <a:off x="827630" y="3923039"/>
            <a:ext cx="1270508" cy="1677071"/>
          </a:xfrm>
          <a:prstGeom prst="rect">
            <a:avLst/>
          </a:prstGeom>
        </p:spPr>
      </p:pic>
      <p:pic>
        <p:nvPicPr>
          <p:cNvPr id="25" name="Picture 24">
            <a:extLst>
              <a:ext uri="{FF2B5EF4-FFF2-40B4-BE49-F238E27FC236}">
                <a16:creationId xmlns:a16="http://schemas.microsoft.com/office/drawing/2014/main" id="{7647BBE5-94CE-4A9E-8FCE-064E62AE3B5D}"/>
              </a:ext>
            </a:extLst>
          </p:cNvPr>
          <p:cNvPicPr>
            <a:picLocks noChangeAspect="1"/>
          </p:cNvPicPr>
          <p:nvPr/>
        </p:nvPicPr>
        <p:blipFill>
          <a:blip r:embed="rId8"/>
          <a:stretch>
            <a:fillRect/>
          </a:stretch>
        </p:blipFill>
        <p:spPr>
          <a:xfrm>
            <a:off x="2083671" y="4361591"/>
            <a:ext cx="1053019" cy="1053019"/>
          </a:xfrm>
          <a:prstGeom prst="rect">
            <a:avLst/>
          </a:prstGeom>
        </p:spPr>
      </p:pic>
      <p:sp>
        <p:nvSpPr>
          <p:cNvPr id="28" name="Arrow: Up 27">
            <a:extLst>
              <a:ext uri="{FF2B5EF4-FFF2-40B4-BE49-F238E27FC236}">
                <a16:creationId xmlns:a16="http://schemas.microsoft.com/office/drawing/2014/main" id="{EB6562BF-DA28-4FD8-99E6-918D95E20CCC}"/>
              </a:ext>
            </a:extLst>
          </p:cNvPr>
          <p:cNvSpPr/>
          <p:nvPr/>
        </p:nvSpPr>
        <p:spPr>
          <a:xfrm rot="846818">
            <a:off x="781399" y="3787357"/>
            <a:ext cx="89728" cy="723475"/>
          </a:xfrm>
          <a:prstGeom prst="up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LID4096" sz="2000" noProof="0" err="1"/>
          </a:p>
        </p:txBody>
      </p:sp>
      <p:pic>
        <p:nvPicPr>
          <p:cNvPr id="29" name="Picture 28">
            <a:extLst>
              <a:ext uri="{FF2B5EF4-FFF2-40B4-BE49-F238E27FC236}">
                <a16:creationId xmlns:a16="http://schemas.microsoft.com/office/drawing/2014/main" id="{BBC099C2-346E-439A-B812-A315E3F98E46}"/>
              </a:ext>
            </a:extLst>
          </p:cNvPr>
          <p:cNvPicPr>
            <a:picLocks noChangeAspect="1"/>
          </p:cNvPicPr>
          <p:nvPr/>
        </p:nvPicPr>
        <p:blipFill>
          <a:blip r:embed="rId9"/>
          <a:stretch>
            <a:fillRect/>
          </a:stretch>
        </p:blipFill>
        <p:spPr>
          <a:xfrm>
            <a:off x="1664105" y="3748218"/>
            <a:ext cx="127854" cy="734970"/>
          </a:xfrm>
          <a:prstGeom prst="rect">
            <a:avLst/>
          </a:prstGeom>
        </p:spPr>
      </p:pic>
      <p:pic>
        <p:nvPicPr>
          <p:cNvPr id="30" name="Picture 29">
            <a:extLst>
              <a:ext uri="{FF2B5EF4-FFF2-40B4-BE49-F238E27FC236}">
                <a16:creationId xmlns:a16="http://schemas.microsoft.com/office/drawing/2014/main" id="{507631E2-12DF-4DBC-A00F-BBA6AFC9A507}"/>
              </a:ext>
            </a:extLst>
          </p:cNvPr>
          <p:cNvPicPr>
            <a:picLocks noChangeAspect="1"/>
          </p:cNvPicPr>
          <p:nvPr/>
        </p:nvPicPr>
        <p:blipFill>
          <a:blip r:embed="rId9"/>
          <a:stretch>
            <a:fillRect/>
          </a:stretch>
        </p:blipFill>
        <p:spPr>
          <a:xfrm rot="20100910">
            <a:off x="2386963" y="3703611"/>
            <a:ext cx="134160" cy="666734"/>
          </a:xfrm>
          <a:prstGeom prst="rect">
            <a:avLst/>
          </a:prstGeom>
        </p:spPr>
      </p:pic>
      <p:sp>
        <p:nvSpPr>
          <p:cNvPr id="31" name="TextBox 30">
            <a:extLst>
              <a:ext uri="{FF2B5EF4-FFF2-40B4-BE49-F238E27FC236}">
                <a16:creationId xmlns:a16="http://schemas.microsoft.com/office/drawing/2014/main" id="{E9E83757-D6AB-43C2-9147-DF80F1CBC135}"/>
              </a:ext>
            </a:extLst>
          </p:cNvPr>
          <p:cNvSpPr txBox="1"/>
          <p:nvPr/>
        </p:nvSpPr>
        <p:spPr>
          <a:xfrm>
            <a:off x="1090624" y="5284614"/>
            <a:ext cx="1250342" cy="350865"/>
          </a:xfrm>
          <a:prstGeom prst="rect">
            <a:avLst/>
          </a:prstGeom>
          <a:noFill/>
        </p:spPr>
        <p:txBody>
          <a:bodyPr wrap="none" lIns="0" tIns="0" rIns="0" bIns="0" rtlCol="0">
            <a:spAutoFit/>
          </a:bodyPr>
          <a:lstStyle/>
          <a:p>
            <a:pPr algn="l">
              <a:lnSpc>
                <a:spcPct val="95000"/>
              </a:lnSpc>
              <a:spcAft>
                <a:spcPts val="1417"/>
              </a:spcAft>
              <a:buClr>
                <a:schemeClr val="accent4"/>
              </a:buClr>
            </a:pPr>
            <a:r>
              <a:rPr lang="en-US" sz="2400" err="1">
                <a:solidFill>
                  <a:schemeClr val="accent1"/>
                </a:solidFill>
              </a:rPr>
              <a:t>Sensorer</a:t>
            </a:r>
            <a:endParaRPr lang="LID4096" sz="2400" err="1">
              <a:solidFill>
                <a:schemeClr val="accent1"/>
              </a:solidFill>
            </a:endParaRPr>
          </a:p>
        </p:txBody>
      </p:sp>
      <p:sp>
        <p:nvSpPr>
          <p:cNvPr id="2" name="Ellipse 1">
            <a:extLst>
              <a:ext uri="{FF2B5EF4-FFF2-40B4-BE49-F238E27FC236}">
                <a16:creationId xmlns:a16="http://schemas.microsoft.com/office/drawing/2014/main" id="{F4B715A2-A5A9-4DC8-AFA2-C857A16BA935}"/>
              </a:ext>
            </a:extLst>
          </p:cNvPr>
          <p:cNvSpPr/>
          <p:nvPr/>
        </p:nvSpPr>
        <p:spPr>
          <a:xfrm>
            <a:off x="6978025" y="137055"/>
            <a:ext cx="5189739" cy="477637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dirty="0" err="1"/>
          </a:p>
        </p:txBody>
      </p:sp>
      <p:sp>
        <p:nvSpPr>
          <p:cNvPr id="3" name="Tekstfelt 2">
            <a:extLst>
              <a:ext uri="{FF2B5EF4-FFF2-40B4-BE49-F238E27FC236}">
                <a16:creationId xmlns:a16="http://schemas.microsoft.com/office/drawing/2014/main" id="{47374F0E-B599-4845-B32C-50FCA7869BD3}"/>
              </a:ext>
            </a:extLst>
          </p:cNvPr>
          <p:cNvSpPr txBox="1"/>
          <p:nvPr/>
        </p:nvSpPr>
        <p:spPr>
          <a:xfrm>
            <a:off x="9572894" y="453981"/>
            <a:ext cx="1890582" cy="350865"/>
          </a:xfrm>
          <a:prstGeom prst="rect">
            <a:avLst/>
          </a:prstGeom>
          <a:noFill/>
        </p:spPr>
        <p:txBody>
          <a:bodyPr wrap="none" lIns="0" tIns="0" rIns="0" bIns="0" rtlCol="0">
            <a:spAutoFit/>
          </a:bodyPr>
          <a:lstStyle/>
          <a:p>
            <a:pPr algn="l">
              <a:lnSpc>
                <a:spcPct val="95000"/>
              </a:lnSpc>
              <a:spcAft>
                <a:spcPts val="1417"/>
              </a:spcAft>
              <a:buClr>
                <a:schemeClr val="accent4"/>
              </a:buClr>
            </a:pPr>
            <a:r>
              <a:rPr lang="en-US" sz="2400" dirty="0">
                <a:solidFill>
                  <a:schemeClr val="accent1"/>
                </a:solidFill>
              </a:rPr>
              <a:t>Vores “Cloud”</a:t>
            </a:r>
            <a:endParaRPr lang="da-DK" sz="2400" dirty="0" err="1">
              <a:solidFill>
                <a:schemeClr val="accent1"/>
              </a:solidFill>
            </a:endParaRPr>
          </a:p>
        </p:txBody>
      </p:sp>
      <p:sp>
        <p:nvSpPr>
          <p:cNvPr id="7" name="Tekstfelt 6">
            <a:extLst>
              <a:ext uri="{FF2B5EF4-FFF2-40B4-BE49-F238E27FC236}">
                <a16:creationId xmlns:a16="http://schemas.microsoft.com/office/drawing/2014/main" id="{DC1B4E63-6C94-4411-8F0D-C09AA3BA920A}"/>
              </a:ext>
            </a:extLst>
          </p:cNvPr>
          <p:cNvSpPr txBox="1"/>
          <p:nvPr/>
        </p:nvSpPr>
        <p:spPr>
          <a:xfrm>
            <a:off x="7182352" y="5731712"/>
            <a:ext cx="650819" cy="350865"/>
          </a:xfrm>
          <a:prstGeom prst="rect">
            <a:avLst/>
          </a:prstGeom>
          <a:noFill/>
        </p:spPr>
        <p:txBody>
          <a:bodyPr wrap="none" lIns="0" tIns="0" rIns="0" bIns="0" rtlCol="0">
            <a:spAutoFit/>
          </a:bodyPr>
          <a:lstStyle/>
          <a:p>
            <a:pPr algn="l">
              <a:lnSpc>
                <a:spcPct val="95000"/>
              </a:lnSpc>
              <a:spcAft>
                <a:spcPts val="1417"/>
              </a:spcAft>
              <a:buClr>
                <a:schemeClr val="accent4"/>
              </a:buClr>
            </a:pPr>
            <a:r>
              <a:rPr lang="en-US" sz="2400" dirty="0">
                <a:solidFill>
                  <a:schemeClr val="accent1"/>
                </a:solidFill>
              </a:rPr>
              <a:t>User</a:t>
            </a:r>
            <a:endParaRPr lang="da-DK" sz="2400" dirty="0" err="1">
              <a:solidFill>
                <a:schemeClr val="accent1"/>
              </a:solidFill>
            </a:endParaRPr>
          </a:p>
        </p:txBody>
      </p:sp>
      <p:pic>
        <p:nvPicPr>
          <p:cNvPr id="26" name="Billede 25" descr="Et billede, der indeholder clipart, design, illustration/afbildning, kunst&#10;&#10;Automatisk genereret beskrivelse">
            <a:extLst>
              <a:ext uri="{FF2B5EF4-FFF2-40B4-BE49-F238E27FC236}">
                <a16:creationId xmlns:a16="http://schemas.microsoft.com/office/drawing/2014/main" id="{D1E32829-D657-6E8E-92DC-78FF0ED79C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10964" y="1821601"/>
            <a:ext cx="1606028" cy="1731567"/>
          </a:xfrm>
          <a:prstGeom prst="rect">
            <a:avLst/>
          </a:prstGeom>
        </p:spPr>
      </p:pic>
      <p:sp>
        <p:nvSpPr>
          <p:cNvPr id="27" name="Arrow: Left-Right 19">
            <a:extLst>
              <a:ext uri="{FF2B5EF4-FFF2-40B4-BE49-F238E27FC236}">
                <a16:creationId xmlns:a16="http://schemas.microsoft.com/office/drawing/2014/main" id="{4E5DC316-4B8B-DCC2-5B56-3BCD991B9862}"/>
              </a:ext>
            </a:extLst>
          </p:cNvPr>
          <p:cNvSpPr/>
          <p:nvPr/>
        </p:nvSpPr>
        <p:spPr>
          <a:xfrm rot="9757774">
            <a:off x="5852022" y="2603075"/>
            <a:ext cx="3511837" cy="484632"/>
          </a:xfrm>
          <a:prstGeom prst="lef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LID4096" sz="2000" noProof="0" err="1"/>
          </a:p>
        </p:txBody>
      </p:sp>
      <p:pic>
        <p:nvPicPr>
          <p:cNvPr id="9" name="Picture 8">
            <a:extLst>
              <a:ext uri="{FF2B5EF4-FFF2-40B4-BE49-F238E27FC236}">
                <a16:creationId xmlns:a16="http://schemas.microsoft.com/office/drawing/2014/main" id="{147BCDEF-23ED-AB19-A7DD-47FA9AD53E00}"/>
              </a:ext>
            </a:extLst>
          </p:cNvPr>
          <p:cNvPicPr>
            <a:picLocks noChangeAspect="1"/>
          </p:cNvPicPr>
          <p:nvPr/>
        </p:nvPicPr>
        <p:blipFill>
          <a:blip r:embed="rId11"/>
          <a:stretch>
            <a:fillRect/>
          </a:stretch>
        </p:blipFill>
        <p:spPr>
          <a:xfrm>
            <a:off x="9463001" y="1175647"/>
            <a:ext cx="2559206" cy="1817919"/>
          </a:xfrm>
          <a:prstGeom prst="rect">
            <a:avLst/>
          </a:prstGeom>
        </p:spPr>
      </p:pic>
    </p:spTree>
    <p:extLst>
      <p:ext uri="{BB962C8B-B14F-4D97-AF65-F5344CB8AC3E}">
        <p14:creationId xmlns:p14="http://schemas.microsoft.com/office/powerpoint/2010/main" val="3570933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3701C-CBE3-F59D-89C7-E7128A486B8C}"/>
              </a:ext>
            </a:extLst>
          </p:cNvPr>
          <p:cNvSpPr>
            <a:spLocks noGrp="1"/>
          </p:cNvSpPr>
          <p:nvPr>
            <p:ph type="title"/>
          </p:nvPr>
        </p:nvSpPr>
        <p:spPr/>
        <p:txBody>
          <a:bodyPr/>
          <a:lstStyle/>
          <a:p>
            <a:r>
              <a:rPr lang="en-US" dirty="0"/>
              <a:t>MQTT -  Message Queuing Telemetry Transport</a:t>
            </a:r>
            <a:endParaRPr lang="da-DK" dirty="0"/>
          </a:p>
        </p:txBody>
      </p:sp>
      <p:sp>
        <p:nvSpPr>
          <p:cNvPr id="3" name="Pladsholder til indhold 2">
            <a:extLst>
              <a:ext uri="{FF2B5EF4-FFF2-40B4-BE49-F238E27FC236}">
                <a16:creationId xmlns:a16="http://schemas.microsoft.com/office/drawing/2014/main" id="{A8B9F12E-19C7-8D61-8E48-5B7DC4F6BEDB}"/>
              </a:ext>
            </a:extLst>
          </p:cNvPr>
          <p:cNvSpPr>
            <a:spLocks noGrp="1"/>
          </p:cNvSpPr>
          <p:nvPr>
            <p:ph idx="1"/>
          </p:nvPr>
        </p:nvSpPr>
        <p:spPr/>
        <p:txBody>
          <a:bodyPr/>
          <a:lstStyle/>
          <a:p>
            <a:r>
              <a:rPr lang="da-DK" dirty="0"/>
              <a:t>MQTT er en letvægtsprotokol designet til at overføre beskeder mellem enheder (klienter) via en central server (kaldet en broker). </a:t>
            </a:r>
          </a:p>
          <a:p>
            <a:r>
              <a:rPr lang="da-DK" dirty="0"/>
              <a:t>Det er især populært inden for </a:t>
            </a:r>
            <a:r>
              <a:rPr lang="da-DK" dirty="0" err="1"/>
              <a:t>IoT</a:t>
            </a:r>
            <a:r>
              <a:rPr lang="da-DK" dirty="0"/>
              <a:t> (Internet of Things), hvor man ofte har små enheder med begrænset båndbredde eller ressourcer. </a:t>
            </a:r>
          </a:p>
          <a:p>
            <a:r>
              <a:rPr lang="da-DK" dirty="0"/>
              <a:t>Broker og klienter:</a:t>
            </a:r>
          </a:p>
          <a:p>
            <a:pPr lvl="1"/>
            <a:r>
              <a:rPr lang="da-DK" dirty="0"/>
              <a:t>Broker: En central server, som håndterer al kommunikation.</a:t>
            </a:r>
          </a:p>
          <a:p>
            <a:pPr lvl="1"/>
            <a:r>
              <a:rPr lang="da-DK" dirty="0"/>
              <a:t>Klienter: Enheder (for eksempel sensorer, apps eller andre </a:t>
            </a:r>
            <a:r>
              <a:rPr lang="da-DK" dirty="0" err="1"/>
              <a:t>IoT-devices</a:t>
            </a:r>
            <a:r>
              <a:rPr lang="da-DK" dirty="0"/>
              <a:t>), som kan publicere og/eller abonnere på beskeder.</a:t>
            </a:r>
          </a:p>
          <a:p>
            <a:endParaRPr lang="da-DK" dirty="0"/>
          </a:p>
        </p:txBody>
      </p:sp>
      <p:sp>
        <p:nvSpPr>
          <p:cNvPr id="4" name="Pladsholder til slidenummer 3">
            <a:extLst>
              <a:ext uri="{FF2B5EF4-FFF2-40B4-BE49-F238E27FC236}">
                <a16:creationId xmlns:a16="http://schemas.microsoft.com/office/drawing/2014/main" id="{AC5115C6-0255-F395-725C-EA43C6A7DEDB}"/>
              </a:ext>
            </a:extLst>
          </p:cNvPr>
          <p:cNvSpPr>
            <a:spLocks noGrp="1"/>
          </p:cNvSpPr>
          <p:nvPr>
            <p:ph type="sldNum" sz="quarter" idx="12"/>
          </p:nvPr>
        </p:nvSpPr>
        <p:spPr/>
        <p:txBody>
          <a:bodyPr/>
          <a:lstStyle/>
          <a:p>
            <a:fld id="{24C8C45C-947F-4981-8B3F-4F32E973C901}" type="slidenum">
              <a:rPr lang="da-DK" smtClean="0"/>
              <a:pPr/>
              <a:t>18</a:t>
            </a:fld>
            <a:endParaRPr lang="da-DK" dirty="0"/>
          </a:p>
        </p:txBody>
      </p:sp>
      <p:sp>
        <p:nvSpPr>
          <p:cNvPr id="5" name="Pladsholder til dato 4">
            <a:extLst>
              <a:ext uri="{FF2B5EF4-FFF2-40B4-BE49-F238E27FC236}">
                <a16:creationId xmlns:a16="http://schemas.microsoft.com/office/drawing/2014/main" id="{205A7539-65E1-F0CA-BB51-1CD77165DAE8}"/>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702617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89CB-CEE5-40E0-ACAD-7F26F43B1FCB}"/>
              </a:ext>
            </a:extLst>
          </p:cNvPr>
          <p:cNvSpPr>
            <a:spLocks noGrp="1"/>
          </p:cNvSpPr>
          <p:nvPr>
            <p:ph type="title"/>
          </p:nvPr>
        </p:nvSpPr>
        <p:spPr/>
        <p:txBody>
          <a:bodyPr/>
          <a:lstStyle/>
          <a:p>
            <a:r>
              <a:rPr lang="en-US"/>
              <a:t>MQTT</a:t>
            </a:r>
            <a:endParaRPr lang="LID4096"/>
          </a:p>
        </p:txBody>
      </p:sp>
      <p:sp>
        <p:nvSpPr>
          <p:cNvPr id="4" name="Slide Number Placeholder 3">
            <a:extLst>
              <a:ext uri="{FF2B5EF4-FFF2-40B4-BE49-F238E27FC236}">
                <a16:creationId xmlns:a16="http://schemas.microsoft.com/office/drawing/2014/main" id="{5DA7AF39-A123-4057-8C38-0FD1F187E78C}"/>
              </a:ext>
            </a:extLst>
          </p:cNvPr>
          <p:cNvSpPr>
            <a:spLocks noGrp="1"/>
          </p:cNvSpPr>
          <p:nvPr>
            <p:ph type="sldNum" sz="quarter" idx="12"/>
          </p:nvPr>
        </p:nvSpPr>
        <p:spPr/>
        <p:txBody>
          <a:bodyPr/>
          <a:lstStyle/>
          <a:p>
            <a:fld id="{24C8C45C-947F-4981-8B3F-4F32E973C901}" type="slidenum">
              <a:rPr lang="da-DK" smtClean="0"/>
              <a:pPr/>
              <a:t>19</a:t>
            </a:fld>
            <a:endParaRPr lang="da-DK"/>
          </a:p>
        </p:txBody>
      </p:sp>
      <p:sp>
        <p:nvSpPr>
          <p:cNvPr id="5" name="Date Placeholder 4">
            <a:extLst>
              <a:ext uri="{FF2B5EF4-FFF2-40B4-BE49-F238E27FC236}">
                <a16:creationId xmlns:a16="http://schemas.microsoft.com/office/drawing/2014/main" id="{4CE7BBF0-027D-4CF6-A5B9-44872CE6B34B}"/>
              </a:ext>
            </a:extLst>
          </p:cNvPr>
          <p:cNvSpPr>
            <a:spLocks noGrp="1"/>
          </p:cNvSpPr>
          <p:nvPr>
            <p:ph type="dt" sz="half" idx="10"/>
          </p:nvPr>
        </p:nvSpPr>
        <p:spPr/>
        <p:txBody>
          <a:bodyPr/>
          <a:lstStyle/>
          <a:p>
            <a:endParaRPr lang="da-DK"/>
          </a:p>
        </p:txBody>
      </p:sp>
      <p:pic>
        <p:nvPicPr>
          <p:cNvPr id="9" name="Pladsholder til indhold 8">
            <a:extLst>
              <a:ext uri="{FF2B5EF4-FFF2-40B4-BE49-F238E27FC236}">
                <a16:creationId xmlns:a16="http://schemas.microsoft.com/office/drawing/2014/main" id="{C16805DC-E800-E4D0-6228-E089AB7B198C}"/>
              </a:ext>
            </a:extLst>
          </p:cNvPr>
          <p:cNvPicPr>
            <a:picLocks noGrp="1" noChangeAspect="1"/>
          </p:cNvPicPr>
          <p:nvPr>
            <p:ph idx="1"/>
          </p:nvPr>
        </p:nvPicPr>
        <p:blipFill>
          <a:blip r:embed="rId2"/>
          <a:stretch>
            <a:fillRect/>
          </a:stretch>
        </p:blipFill>
        <p:spPr>
          <a:xfrm>
            <a:off x="1116202" y="1633491"/>
            <a:ext cx="10166236" cy="4189877"/>
          </a:xfrm>
        </p:spPr>
      </p:pic>
    </p:spTree>
    <p:extLst>
      <p:ext uri="{BB962C8B-B14F-4D97-AF65-F5344CB8AC3E}">
        <p14:creationId xmlns:p14="http://schemas.microsoft.com/office/powerpoint/2010/main" val="374401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6517694-69CB-FD1B-466B-1DD8EF408203}"/>
              </a:ext>
            </a:extLst>
          </p:cNvPr>
          <p:cNvSpPr>
            <a:spLocks noGrp="1"/>
          </p:cNvSpPr>
          <p:nvPr>
            <p:ph type="title"/>
          </p:nvPr>
        </p:nvSpPr>
        <p:spPr/>
        <p:txBody>
          <a:bodyPr/>
          <a:lstStyle/>
          <a:p>
            <a:pPr algn="l"/>
            <a:r>
              <a:rPr lang="en-US" dirty="0"/>
              <a:t>Agenda for IoT Workshop (L</a:t>
            </a:r>
            <a:r>
              <a:rPr lang="da-DK" dirty="0" err="1"/>
              <a:t>okale</a:t>
            </a:r>
            <a:r>
              <a:rPr lang="da-DK" dirty="0"/>
              <a:t> CSD-5.0.35</a:t>
            </a:r>
            <a:r>
              <a:rPr lang="en-US" dirty="0"/>
              <a:t>)</a:t>
            </a:r>
            <a:br>
              <a:rPr lang="da-DK" sz="1800" b="0" i="0" u="none" strike="noStrike" baseline="0" dirty="0">
                <a:solidFill>
                  <a:srgbClr val="000000"/>
                </a:solidFill>
                <a:latin typeface="Calibri" panose="020F0502020204030204" pitchFamily="34" charset="0"/>
              </a:rPr>
            </a:br>
            <a:r>
              <a:rPr lang="da-DK" sz="1800" b="0" i="0" u="none" strike="noStrike" baseline="0" dirty="0">
                <a:solidFill>
                  <a:srgbClr val="000000"/>
                </a:solidFill>
                <a:latin typeface="Calibri" panose="020F0502020204030204" pitchFamily="34" charset="0"/>
              </a:rPr>
              <a:t> 	</a:t>
            </a:r>
            <a:br>
              <a:rPr lang="da-DK" sz="1800" b="0" i="0" u="none" strike="noStrike" baseline="0" dirty="0">
                <a:solidFill>
                  <a:srgbClr val="000000"/>
                </a:solidFill>
                <a:latin typeface="Calibri" panose="020F0502020204030204" pitchFamily="34" charset="0"/>
              </a:rPr>
            </a:br>
            <a:endParaRPr lang="da-DK" dirty="0"/>
          </a:p>
        </p:txBody>
      </p:sp>
      <p:sp>
        <p:nvSpPr>
          <p:cNvPr id="5" name="Pladsholder til slidenummer 4">
            <a:extLst>
              <a:ext uri="{FF2B5EF4-FFF2-40B4-BE49-F238E27FC236}">
                <a16:creationId xmlns:a16="http://schemas.microsoft.com/office/drawing/2014/main" id="{06BC2DC0-344B-EE92-8D7F-E56CE1CE1D41}"/>
              </a:ext>
            </a:extLst>
          </p:cNvPr>
          <p:cNvSpPr>
            <a:spLocks noGrp="1"/>
          </p:cNvSpPr>
          <p:nvPr>
            <p:ph type="sldNum" sz="quarter" idx="12"/>
          </p:nvPr>
        </p:nvSpPr>
        <p:spPr/>
        <p:txBody>
          <a:bodyPr/>
          <a:lstStyle/>
          <a:p>
            <a:fld id="{24C8C45C-947F-4981-8B3F-4F32E973C901}" type="slidenum">
              <a:rPr lang="da-DK" smtClean="0"/>
              <a:pPr/>
              <a:t>2</a:t>
            </a:fld>
            <a:endParaRPr lang="da-DK" dirty="0"/>
          </a:p>
        </p:txBody>
      </p:sp>
      <p:sp>
        <p:nvSpPr>
          <p:cNvPr id="2" name="Pladsholder til dato 1">
            <a:extLst>
              <a:ext uri="{FF2B5EF4-FFF2-40B4-BE49-F238E27FC236}">
                <a16:creationId xmlns:a16="http://schemas.microsoft.com/office/drawing/2014/main" id="{FE18C348-1454-7654-1872-6AA3FC15DAC9}"/>
              </a:ext>
            </a:extLst>
          </p:cNvPr>
          <p:cNvSpPr>
            <a:spLocks noGrp="1"/>
          </p:cNvSpPr>
          <p:nvPr>
            <p:ph type="dt" sz="half" idx="10"/>
          </p:nvPr>
        </p:nvSpPr>
        <p:spPr/>
        <p:txBody>
          <a:bodyPr/>
          <a:lstStyle/>
          <a:p>
            <a:endParaRPr lang="da-DK" dirty="0"/>
          </a:p>
        </p:txBody>
      </p:sp>
      <p:graphicFrame>
        <p:nvGraphicFramePr>
          <p:cNvPr id="6" name="Tabel 5">
            <a:extLst>
              <a:ext uri="{FF2B5EF4-FFF2-40B4-BE49-F238E27FC236}">
                <a16:creationId xmlns:a16="http://schemas.microsoft.com/office/drawing/2014/main" id="{8FB9B2F6-9020-A4DF-F0E3-569A9CA337E1}"/>
              </a:ext>
            </a:extLst>
          </p:cNvPr>
          <p:cNvGraphicFramePr>
            <a:graphicFrameLocks noGrp="1"/>
          </p:cNvGraphicFramePr>
          <p:nvPr>
            <p:extLst>
              <p:ext uri="{D42A27DB-BD31-4B8C-83A1-F6EECF244321}">
                <p14:modId xmlns:p14="http://schemas.microsoft.com/office/powerpoint/2010/main" val="1729975948"/>
              </p:ext>
            </p:extLst>
          </p:nvPr>
        </p:nvGraphicFramePr>
        <p:xfrm>
          <a:off x="186501" y="1071989"/>
          <a:ext cx="11818998" cy="5269797"/>
        </p:xfrm>
        <a:graphic>
          <a:graphicData uri="http://schemas.openxmlformats.org/drawingml/2006/table">
            <a:tbl>
              <a:tblPr firstRow="1" bandRow="1">
                <a:tableStyleId>{2D5ABB26-0587-4C30-8999-92F81FD0307C}</a:tableStyleId>
              </a:tblPr>
              <a:tblGrid>
                <a:gridCol w="3600351">
                  <a:extLst>
                    <a:ext uri="{9D8B030D-6E8A-4147-A177-3AD203B41FA5}">
                      <a16:colId xmlns:a16="http://schemas.microsoft.com/office/drawing/2014/main" val="2102127660"/>
                    </a:ext>
                  </a:extLst>
                </a:gridCol>
                <a:gridCol w="8218647">
                  <a:extLst>
                    <a:ext uri="{9D8B030D-6E8A-4147-A177-3AD203B41FA5}">
                      <a16:colId xmlns:a16="http://schemas.microsoft.com/office/drawing/2014/main" val="284126337"/>
                    </a:ext>
                  </a:extLst>
                </a:gridCol>
              </a:tblGrid>
              <a:tr h="1462793">
                <a:tc>
                  <a:txBody>
                    <a:bodyPr/>
                    <a:lstStyle/>
                    <a:p>
                      <a:pPr marL="457200" indent="-457200">
                        <a:buFont typeface="Arial" panose="020B0604020202020204" pitchFamily="34" charset="0"/>
                        <a:buChar char="•"/>
                      </a:pPr>
                      <a:r>
                        <a:rPr lang="da-DK" sz="2800" kern="1200" dirty="0">
                          <a:solidFill>
                            <a:schemeClr val="accent1"/>
                          </a:solidFill>
                          <a:latin typeface="+mn-lt"/>
                          <a:ea typeface="+mn-ea"/>
                          <a:cs typeface="+mn-cs"/>
                        </a:rPr>
                        <a:t>8.30 - 9.00 </a:t>
                      </a:r>
                    </a:p>
                    <a:p>
                      <a:endParaRPr lang="da-DK" sz="2800" kern="1200" dirty="0">
                        <a:solidFill>
                          <a:schemeClr val="accent1"/>
                        </a:solidFill>
                        <a:latin typeface="+mn-lt"/>
                        <a:ea typeface="+mn-ea"/>
                        <a:cs typeface="+mn-cs"/>
                      </a:endParaRPr>
                    </a:p>
                  </a:txBody>
                  <a:tcPr/>
                </a:tc>
                <a:tc>
                  <a:txBody>
                    <a:bodyPr/>
                    <a:lstStyle/>
                    <a:p>
                      <a:r>
                        <a:rPr lang="da-DK" sz="2800" kern="1200" dirty="0">
                          <a:solidFill>
                            <a:schemeClr val="accent1"/>
                          </a:solidFill>
                          <a:latin typeface="+mn-lt"/>
                          <a:ea typeface="+mn-ea"/>
                          <a:cs typeface="+mn-cs"/>
                        </a:rPr>
                        <a:t>Velkomst og introduktion til UCN ved Gitte Carstens, Generel studievejleder UCN Teknologi og Business</a:t>
                      </a:r>
                    </a:p>
                  </a:txBody>
                  <a:tcPr/>
                </a:tc>
                <a:extLst>
                  <a:ext uri="{0D108BD9-81ED-4DB2-BD59-A6C34878D82A}">
                    <a16:rowId xmlns:a16="http://schemas.microsoft.com/office/drawing/2014/main" val="1769410894"/>
                  </a:ext>
                </a:extLst>
              </a:tr>
              <a:tr h="429012">
                <a:tc>
                  <a:txBody>
                    <a:bodyPr/>
                    <a:lstStyle/>
                    <a:p>
                      <a:pPr marL="457200" indent="-457200">
                        <a:buFont typeface="Arial" panose="020B0604020202020204" pitchFamily="34" charset="0"/>
                        <a:buChar char="•"/>
                      </a:pPr>
                      <a:r>
                        <a:rPr lang="da-DK" sz="2800" kern="1200" dirty="0">
                          <a:solidFill>
                            <a:schemeClr val="accent1"/>
                          </a:solidFill>
                          <a:latin typeface="+mn-lt"/>
                          <a:ea typeface="+mn-ea"/>
                          <a:cs typeface="+mn-cs"/>
                        </a:rPr>
                        <a:t>9.00 - 9.45 </a:t>
                      </a:r>
                    </a:p>
                    <a:p>
                      <a:endParaRPr lang="da-DK" sz="2800" kern="1200" dirty="0">
                        <a:solidFill>
                          <a:schemeClr val="accent1"/>
                        </a:solidFill>
                        <a:latin typeface="+mn-lt"/>
                        <a:ea typeface="+mn-ea"/>
                        <a:cs typeface="+mn-cs"/>
                      </a:endParaRPr>
                    </a:p>
                  </a:txBody>
                  <a:tcPr/>
                </a:tc>
                <a:tc>
                  <a:txBody>
                    <a:bodyPr/>
                    <a:lstStyle/>
                    <a:p>
                      <a:r>
                        <a:rPr lang="da-DK" sz="2800" kern="1200" dirty="0">
                          <a:solidFill>
                            <a:schemeClr val="accent1"/>
                          </a:solidFill>
                          <a:latin typeface="+mn-lt"/>
                          <a:ea typeface="+mn-ea"/>
                          <a:cs typeface="+mn-cs"/>
                        </a:rPr>
                        <a:t>Oplæg til </a:t>
                      </a:r>
                      <a:r>
                        <a:rPr lang="da-DK" sz="2800" kern="1200" dirty="0" err="1">
                          <a:solidFill>
                            <a:schemeClr val="accent1"/>
                          </a:solidFill>
                          <a:latin typeface="+mn-lt"/>
                          <a:ea typeface="+mn-ea"/>
                          <a:cs typeface="+mn-cs"/>
                        </a:rPr>
                        <a:t>IoT</a:t>
                      </a:r>
                      <a:r>
                        <a:rPr lang="da-DK" sz="2800" kern="1200" dirty="0">
                          <a:solidFill>
                            <a:schemeClr val="accent1"/>
                          </a:solidFill>
                          <a:latin typeface="+mn-lt"/>
                          <a:ea typeface="+mn-ea"/>
                          <a:cs typeface="+mn-cs"/>
                        </a:rPr>
                        <a:t> Workshop</a:t>
                      </a:r>
                    </a:p>
                  </a:txBody>
                  <a:tcPr/>
                </a:tc>
                <a:extLst>
                  <a:ext uri="{0D108BD9-81ED-4DB2-BD59-A6C34878D82A}">
                    <a16:rowId xmlns:a16="http://schemas.microsoft.com/office/drawing/2014/main" val="1078493697"/>
                  </a:ext>
                </a:extLst>
              </a:tr>
              <a:tr h="580730">
                <a:tc>
                  <a: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sz="2800" kern="1200" dirty="0">
                          <a:solidFill>
                            <a:schemeClr val="accent1"/>
                          </a:solidFill>
                          <a:latin typeface="+mn-lt"/>
                          <a:ea typeface="+mn-ea"/>
                          <a:cs typeface="+mn-cs"/>
                        </a:rPr>
                        <a:t>9.45 – 10.00 </a:t>
                      </a:r>
                    </a:p>
                    <a:p>
                      <a:endParaRPr lang="da-DK" sz="2800" kern="1200" dirty="0">
                        <a:solidFill>
                          <a:schemeClr val="accent1"/>
                        </a:solidFill>
                        <a:latin typeface="+mn-lt"/>
                        <a:ea typeface="+mn-ea"/>
                        <a:cs typeface="+mn-cs"/>
                      </a:endParaRPr>
                    </a:p>
                  </a:txBody>
                  <a:tcPr/>
                </a:tc>
                <a:tc>
                  <a:txBody>
                    <a:bodyPr/>
                    <a:lstStyle/>
                    <a:p>
                      <a:r>
                        <a:rPr lang="da-DK" sz="2800" kern="1200" dirty="0">
                          <a:solidFill>
                            <a:schemeClr val="accent1"/>
                          </a:solidFill>
                          <a:latin typeface="+mn-lt"/>
                          <a:ea typeface="+mn-ea"/>
                          <a:cs typeface="+mn-cs"/>
                        </a:rPr>
                        <a:t>Pause</a:t>
                      </a:r>
                    </a:p>
                    <a:p>
                      <a:endParaRPr lang="da-DK" sz="2800" kern="1200" dirty="0">
                        <a:solidFill>
                          <a:schemeClr val="accent1"/>
                        </a:solidFill>
                        <a:latin typeface="+mn-lt"/>
                        <a:ea typeface="+mn-ea"/>
                        <a:cs typeface="+mn-cs"/>
                      </a:endParaRPr>
                    </a:p>
                  </a:txBody>
                  <a:tcPr/>
                </a:tc>
                <a:extLst>
                  <a:ext uri="{0D108BD9-81ED-4DB2-BD59-A6C34878D82A}">
                    <a16:rowId xmlns:a16="http://schemas.microsoft.com/office/drawing/2014/main" val="2066453199"/>
                  </a:ext>
                </a:extLst>
              </a:tr>
              <a:tr h="815396">
                <a:tc>
                  <a: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sz="2800" kern="1200" dirty="0">
                          <a:solidFill>
                            <a:schemeClr val="accent1"/>
                          </a:solidFill>
                          <a:latin typeface="+mn-lt"/>
                          <a:ea typeface="+mn-ea"/>
                          <a:cs typeface="+mn-cs"/>
                        </a:rPr>
                        <a:t>10.00 – 11.45 </a:t>
                      </a:r>
                    </a:p>
                    <a:p>
                      <a:endParaRPr lang="da-DK" sz="2800" kern="1200" dirty="0">
                        <a:solidFill>
                          <a:schemeClr val="accent1"/>
                        </a:solidFill>
                        <a:latin typeface="+mn-lt"/>
                        <a:ea typeface="+mn-ea"/>
                        <a:cs typeface="+mn-cs"/>
                      </a:endParaRPr>
                    </a:p>
                  </a:txBody>
                  <a:tcPr/>
                </a:tc>
                <a:tc>
                  <a:txBody>
                    <a:bodyPr/>
                    <a:lstStyle/>
                    <a:p>
                      <a:r>
                        <a:rPr lang="da-DK" sz="2800" kern="1200" dirty="0" err="1">
                          <a:solidFill>
                            <a:schemeClr val="accent1"/>
                          </a:solidFill>
                          <a:latin typeface="+mn-lt"/>
                          <a:ea typeface="+mn-ea"/>
                          <a:cs typeface="+mn-cs"/>
                        </a:rPr>
                        <a:t>Hands-on</a:t>
                      </a:r>
                      <a:r>
                        <a:rPr lang="da-DK" sz="2800" kern="1200" dirty="0">
                          <a:solidFill>
                            <a:schemeClr val="accent1"/>
                          </a:solidFill>
                          <a:latin typeface="+mn-lt"/>
                          <a:ea typeface="+mn-ea"/>
                          <a:cs typeface="+mn-cs"/>
                        </a:rPr>
                        <a:t> med design af simple </a:t>
                      </a:r>
                      <a:r>
                        <a:rPr lang="da-DK" sz="2800" kern="1200" dirty="0" err="1">
                          <a:solidFill>
                            <a:schemeClr val="accent1"/>
                          </a:solidFill>
                          <a:latin typeface="+mn-lt"/>
                          <a:ea typeface="+mn-ea"/>
                          <a:cs typeface="+mn-cs"/>
                        </a:rPr>
                        <a:t>IoT</a:t>
                      </a:r>
                      <a:r>
                        <a:rPr lang="da-DK" sz="2800" kern="1200" dirty="0">
                          <a:solidFill>
                            <a:schemeClr val="accent1"/>
                          </a:solidFill>
                          <a:latin typeface="+mn-lt"/>
                          <a:ea typeface="+mn-ea"/>
                          <a:cs typeface="+mn-cs"/>
                        </a:rPr>
                        <a:t> systemer</a:t>
                      </a:r>
                    </a:p>
                  </a:txBody>
                  <a:tcPr/>
                </a:tc>
                <a:extLst>
                  <a:ext uri="{0D108BD9-81ED-4DB2-BD59-A6C34878D82A}">
                    <a16:rowId xmlns:a16="http://schemas.microsoft.com/office/drawing/2014/main" val="1561772522"/>
                  </a:ext>
                </a:extLst>
              </a:tr>
              <a:tr h="972364">
                <a:tc>
                  <a: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sz="2800" kern="1200" dirty="0">
                          <a:solidFill>
                            <a:schemeClr val="accent1"/>
                          </a:solidFill>
                          <a:latin typeface="+mn-lt"/>
                          <a:ea typeface="+mn-ea"/>
                          <a:cs typeface="+mn-cs"/>
                        </a:rPr>
                        <a:t>11.45 -12.00 </a:t>
                      </a:r>
                    </a:p>
                    <a:p>
                      <a:endParaRPr lang="da-DK" sz="2800" kern="1200" dirty="0">
                        <a:solidFill>
                          <a:schemeClr val="accent1"/>
                        </a:solidFill>
                        <a:latin typeface="+mn-lt"/>
                        <a:ea typeface="+mn-ea"/>
                        <a:cs typeface="+mn-cs"/>
                      </a:endParaRPr>
                    </a:p>
                  </a:txBody>
                  <a:tcPr/>
                </a:tc>
                <a:tc>
                  <a:txBody>
                    <a:bodyPr/>
                    <a:lstStyle/>
                    <a:p>
                      <a:r>
                        <a:rPr lang="da-DK" sz="2800" kern="1200" dirty="0">
                          <a:solidFill>
                            <a:schemeClr val="accent1"/>
                          </a:solidFill>
                          <a:latin typeface="+mn-lt"/>
                          <a:ea typeface="+mn-ea"/>
                          <a:cs typeface="+mn-cs"/>
                        </a:rPr>
                        <a:t>Afrunding og evaluering</a:t>
                      </a:r>
                    </a:p>
                  </a:txBody>
                  <a:tcPr/>
                </a:tc>
                <a:extLst>
                  <a:ext uri="{0D108BD9-81ED-4DB2-BD59-A6C34878D82A}">
                    <a16:rowId xmlns:a16="http://schemas.microsoft.com/office/drawing/2014/main" val="3868640600"/>
                  </a:ext>
                </a:extLst>
              </a:tr>
            </a:tbl>
          </a:graphicData>
        </a:graphic>
      </p:graphicFrame>
    </p:spTree>
    <p:extLst>
      <p:ext uri="{BB962C8B-B14F-4D97-AF65-F5344CB8AC3E}">
        <p14:creationId xmlns:p14="http://schemas.microsoft.com/office/powerpoint/2010/main" val="288188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401758-C5EE-41E5-2FD0-E3B341079BC3}"/>
              </a:ext>
            </a:extLst>
          </p:cNvPr>
          <p:cNvSpPr>
            <a:spLocks noGrp="1"/>
          </p:cNvSpPr>
          <p:nvPr>
            <p:ph type="title"/>
          </p:nvPr>
        </p:nvSpPr>
        <p:spPr/>
        <p:txBody>
          <a:bodyPr/>
          <a:lstStyle/>
          <a:p>
            <a:r>
              <a:rPr lang="da-DK" dirty="0"/>
              <a:t>Publicér/abonnér-model (pub/sub)</a:t>
            </a:r>
            <a:br>
              <a:rPr lang="da-DK" dirty="0"/>
            </a:br>
            <a:endParaRPr lang="da-DK" dirty="0"/>
          </a:p>
        </p:txBody>
      </p:sp>
      <p:sp>
        <p:nvSpPr>
          <p:cNvPr id="3" name="Pladsholder til indhold 2">
            <a:extLst>
              <a:ext uri="{FF2B5EF4-FFF2-40B4-BE49-F238E27FC236}">
                <a16:creationId xmlns:a16="http://schemas.microsoft.com/office/drawing/2014/main" id="{BDC73832-B518-D7F4-C130-083D627E4502}"/>
              </a:ext>
            </a:extLst>
          </p:cNvPr>
          <p:cNvSpPr>
            <a:spLocks noGrp="1"/>
          </p:cNvSpPr>
          <p:nvPr>
            <p:ph idx="1"/>
          </p:nvPr>
        </p:nvSpPr>
        <p:spPr/>
        <p:txBody>
          <a:bodyPr/>
          <a:lstStyle/>
          <a:p>
            <a:r>
              <a:rPr lang="da-DK" dirty="0"/>
              <a:t>I stedet for at klienterne sender beskeder direkte til hinanden, sender de beskeder til brokeren.</a:t>
            </a:r>
          </a:p>
          <a:p>
            <a:pPr lvl="1"/>
            <a:r>
              <a:rPr lang="da-DK" dirty="0"/>
              <a:t>Publicering (</a:t>
            </a:r>
            <a:r>
              <a:rPr lang="da-DK" dirty="0" err="1"/>
              <a:t>publish</a:t>
            </a:r>
            <a:r>
              <a:rPr lang="da-DK" dirty="0"/>
              <a:t>): Klienten sender en besked til et bestemt “</a:t>
            </a:r>
            <a:r>
              <a:rPr lang="da-DK" dirty="0" err="1"/>
              <a:t>topic</a:t>
            </a:r>
            <a:r>
              <a:rPr lang="da-DK" dirty="0"/>
              <a:t>” (emne) på brokeren.</a:t>
            </a:r>
          </a:p>
          <a:p>
            <a:pPr lvl="1"/>
            <a:r>
              <a:rPr lang="da-DK" dirty="0"/>
              <a:t>Abonnering (</a:t>
            </a:r>
            <a:r>
              <a:rPr lang="da-DK" dirty="0" err="1"/>
              <a:t>subscribe</a:t>
            </a:r>
            <a:r>
              <a:rPr lang="da-DK" dirty="0"/>
              <a:t>): Klienten tilmelder sig et bestemt “</a:t>
            </a:r>
            <a:r>
              <a:rPr lang="da-DK" dirty="0" err="1"/>
              <a:t>topic</a:t>
            </a:r>
            <a:r>
              <a:rPr lang="da-DK" dirty="0"/>
              <a:t>”, så den modtager alle beskeder, der bliver sendt til dette </a:t>
            </a:r>
            <a:r>
              <a:rPr lang="da-DK" dirty="0" err="1"/>
              <a:t>topic</a:t>
            </a:r>
            <a:r>
              <a:rPr lang="da-DK" dirty="0"/>
              <a:t> fra klienter der publicerer</a:t>
            </a:r>
          </a:p>
          <a:p>
            <a:r>
              <a:rPr lang="da-DK" dirty="0" err="1"/>
              <a:t>Topics</a:t>
            </a:r>
            <a:endParaRPr lang="da-DK" dirty="0"/>
          </a:p>
          <a:p>
            <a:pPr lvl="1"/>
            <a:r>
              <a:rPr lang="da-DK" dirty="0"/>
              <a:t>Et “</a:t>
            </a:r>
            <a:r>
              <a:rPr lang="da-DK" dirty="0" err="1"/>
              <a:t>topic</a:t>
            </a:r>
            <a:r>
              <a:rPr lang="da-DK" dirty="0"/>
              <a:t>” er et tekstbaseret navn eller en sti, som beskriver emnet for beskeden. For eksempel:</a:t>
            </a:r>
          </a:p>
          <a:p>
            <a:pPr lvl="2"/>
            <a:r>
              <a:rPr lang="da-DK" dirty="0">
                <a:latin typeface="Courier New" panose="02070309020205020404" pitchFamily="49" charset="0"/>
                <a:cs typeface="Courier New" panose="02070309020205020404" pitchFamily="49" charset="0"/>
              </a:rPr>
              <a:t>sensor/temperatur/stue</a:t>
            </a:r>
          </a:p>
          <a:p>
            <a:pPr lvl="2"/>
            <a:r>
              <a:rPr lang="da-DK" dirty="0">
                <a:latin typeface="Courier New" panose="02070309020205020404" pitchFamily="49" charset="0"/>
                <a:cs typeface="Courier New" panose="02070309020205020404" pitchFamily="49" charset="0"/>
              </a:rPr>
              <a:t>home/køkken/lampe</a:t>
            </a:r>
          </a:p>
          <a:p>
            <a:pPr lvl="2"/>
            <a:r>
              <a:rPr lang="da-DK" dirty="0"/>
              <a:t>Klienter abonnerer på de </a:t>
            </a:r>
            <a:r>
              <a:rPr lang="da-DK" dirty="0" err="1"/>
              <a:t>topics</a:t>
            </a:r>
            <a:r>
              <a:rPr lang="da-DK" dirty="0"/>
              <a:t>, der er relevante for dem. Når en ny besked til et </a:t>
            </a:r>
            <a:r>
              <a:rPr lang="da-DK" dirty="0" err="1"/>
              <a:t>topic</a:t>
            </a:r>
            <a:r>
              <a:rPr lang="da-DK" dirty="0"/>
              <a:t> indløber, sender brokeren beskeden videre til alle klienter, der abonnerer på dét </a:t>
            </a:r>
            <a:r>
              <a:rPr lang="da-DK" dirty="0" err="1"/>
              <a:t>topic</a:t>
            </a:r>
            <a:r>
              <a:rPr lang="da-DK" dirty="0"/>
              <a:t>.</a:t>
            </a:r>
          </a:p>
        </p:txBody>
      </p:sp>
      <p:sp>
        <p:nvSpPr>
          <p:cNvPr id="4" name="Pladsholder til slidenummer 3">
            <a:extLst>
              <a:ext uri="{FF2B5EF4-FFF2-40B4-BE49-F238E27FC236}">
                <a16:creationId xmlns:a16="http://schemas.microsoft.com/office/drawing/2014/main" id="{8E04815A-7DB8-F2A9-C819-9F683349A5FD}"/>
              </a:ext>
            </a:extLst>
          </p:cNvPr>
          <p:cNvSpPr>
            <a:spLocks noGrp="1"/>
          </p:cNvSpPr>
          <p:nvPr>
            <p:ph type="sldNum" sz="quarter" idx="12"/>
          </p:nvPr>
        </p:nvSpPr>
        <p:spPr/>
        <p:txBody>
          <a:bodyPr/>
          <a:lstStyle/>
          <a:p>
            <a:fld id="{24C8C45C-947F-4981-8B3F-4F32E973C901}" type="slidenum">
              <a:rPr lang="da-DK" smtClean="0"/>
              <a:pPr/>
              <a:t>20</a:t>
            </a:fld>
            <a:endParaRPr lang="da-DK" dirty="0"/>
          </a:p>
        </p:txBody>
      </p:sp>
      <p:sp>
        <p:nvSpPr>
          <p:cNvPr id="5" name="Pladsholder til dato 4">
            <a:extLst>
              <a:ext uri="{FF2B5EF4-FFF2-40B4-BE49-F238E27FC236}">
                <a16:creationId xmlns:a16="http://schemas.microsoft.com/office/drawing/2014/main" id="{25083117-D6BA-E995-A876-EEF087E2166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156061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D68611-D93D-1E03-4032-0ECF7C4CB622}"/>
              </a:ext>
            </a:extLst>
          </p:cNvPr>
          <p:cNvSpPr>
            <a:spLocks noGrp="1"/>
          </p:cNvSpPr>
          <p:nvPr>
            <p:ph type="title"/>
          </p:nvPr>
        </p:nvSpPr>
        <p:spPr/>
        <p:txBody>
          <a:bodyPr/>
          <a:lstStyle/>
          <a:p>
            <a:r>
              <a:rPr lang="da-DK" dirty="0"/>
              <a:t>Kvalitetsniveauer (QoS)</a:t>
            </a:r>
          </a:p>
        </p:txBody>
      </p:sp>
      <p:sp>
        <p:nvSpPr>
          <p:cNvPr id="3" name="Pladsholder til indhold 2">
            <a:extLst>
              <a:ext uri="{FF2B5EF4-FFF2-40B4-BE49-F238E27FC236}">
                <a16:creationId xmlns:a16="http://schemas.microsoft.com/office/drawing/2014/main" id="{FBCD8104-D36C-9672-C73F-A52770EFD306}"/>
              </a:ext>
            </a:extLst>
          </p:cNvPr>
          <p:cNvSpPr>
            <a:spLocks noGrp="1"/>
          </p:cNvSpPr>
          <p:nvPr>
            <p:ph idx="1"/>
          </p:nvPr>
        </p:nvSpPr>
        <p:spPr/>
        <p:txBody>
          <a:bodyPr/>
          <a:lstStyle/>
          <a:p>
            <a:r>
              <a:rPr lang="da-DK" dirty="0"/>
              <a:t>MQTT har tre forskellige QoS-niveauer (</a:t>
            </a:r>
            <a:r>
              <a:rPr lang="da-DK" dirty="0" err="1"/>
              <a:t>Quality</a:t>
            </a:r>
            <a:r>
              <a:rPr lang="da-DK" dirty="0"/>
              <a:t> of Service), som styrer, hvor pålidelig leveringen af beskederne er:</a:t>
            </a:r>
          </a:p>
          <a:p>
            <a:pPr lvl="1"/>
            <a:r>
              <a:rPr lang="da-DK" dirty="0"/>
              <a:t>QoS 0: “Fire and </a:t>
            </a:r>
            <a:r>
              <a:rPr lang="da-DK" dirty="0" err="1"/>
              <a:t>forget</a:t>
            </a:r>
            <a:r>
              <a:rPr lang="da-DK" dirty="0"/>
              <a:t>” – beskeder sendes kun én gang uden bekræftelse.</a:t>
            </a:r>
          </a:p>
          <a:p>
            <a:pPr lvl="1"/>
            <a:r>
              <a:rPr lang="da-DK" dirty="0"/>
              <a:t>QoS 1: Besked garanteret leveret mindst én gang. Afsenderen får en bekræftelse fra brokeren.</a:t>
            </a:r>
          </a:p>
          <a:p>
            <a:pPr lvl="1"/>
            <a:r>
              <a:rPr lang="da-DK" dirty="0"/>
              <a:t>QoS 2: Besked garanteret leveret præcis én gang, ved at der udveksles flere bekræftelser mellem afsender og broker.</a:t>
            </a:r>
          </a:p>
          <a:p>
            <a:endParaRPr lang="da-DK" dirty="0"/>
          </a:p>
        </p:txBody>
      </p:sp>
      <p:sp>
        <p:nvSpPr>
          <p:cNvPr id="4" name="Pladsholder til slidenummer 3">
            <a:extLst>
              <a:ext uri="{FF2B5EF4-FFF2-40B4-BE49-F238E27FC236}">
                <a16:creationId xmlns:a16="http://schemas.microsoft.com/office/drawing/2014/main" id="{8716CABE-0801-D3F7-4589-CFCE83249B91}"/>
              </a:ext>
            </a:extLst>
          </p:cNvPr>
          <p:cNvSpPr>
            <a:spLocks noGrp="1"/>
          </p:cNvSpPr>
          <p:nvPr>
            <p:ph type="sldNum" sz="quarter" idx="12"/>
          </p:nvPr>
        </p:nvSpPr>
        <p:spPr/>
        <p:txBody>
          <a:bodyPr/>
          <a:lstStyle/>
          <a:p>
            <a:fld id="{24C8C45C-947F-4981-8B3F-4F32E973C901}" type="slidenum">
              <a:rPr lang="da-DK" smtClean="0"/>
              <a:pPr/>
              <a:t>21</a:t>
            </a:fld>
            <a:endParaRPr lang="da-DK" dirty="0"/>
          </a:p>
        </p:txBody>
      </p:sp>
      <p:sp>
        <p:nvSpPr>
          <p:cNvPr id="5" name="Pladsholder til dato 4">
            <a:extLst>
              <a:ext uri="{FF2B5EF4-FFF2-40B4-BE49-F238E27FC236}">
                <a16:creationId xmlns:a16="http://schemas.microsoft.com/office/drawing/2014/main" id="{CA15570A-47C5-29F5-23BA-999ADC8AEA44}"/>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424044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CA28F7-593D-7688-C88C-6DF79E4C46C2}"/>
              </a:ext>
            </a:extLst>
          </p:cNvPr>
          <p:cNvSpPr>
            <a:spLocks noGrp="1"/>
          </p:cNvSpPr>
          <p:nvPr>
            <p:ph type="title"/>
          </p:nvPr>
        </p:nvSpPr>
        <p:spPr/>
        <p:txBody>
          <a:bodyPr/>
          <a:lstStyle/>
          <a:p>
            <a:r>
              <a:rPr lang="da-DK" dirty="0"/>
              <a:t>Behov for lidt båndbredde</a:t>
            </a:r>
            <a:br>
              <a:rPr lang="da-DK" dirty="0"/>
            </a:br>
            <a:endParaRPr lang="da-DK" dirty="0"/>
          </a:p>
        </p:txBody>
      </p:sp>
      <p:sp>
        <p:nvSpPr>
          <p:cNvPr id="3" name="Pladsholder til indhold 2">
            <a:extLst>
              <a:ext uri="{FF2B5EF4-FFF2-40B4-BE49-F238E27FC236}">
                <a16:creationId xmlns:a16="http://schemas.microsoft.com/office/drawing/2014/main" id="{ADF71E43-E5CC-FAEA-D21E-E0B658612F92}"/>
              </a:ext>
            </a:extLst>
          </p:cNvPr>
          <p:cNvSpPr>
            <a:spLocks noGrp="1"/>
          </p:cNvSpPr>
          <p:nvPr>
            <p:ph idx="1"/>
          </p:nvPr>
        </p:nvSpPr>
        <p:spPr/>
        <p:txBody>
          <a:bodyPr/>
          <a:lstStyle/>
          <a:p>
            <a:r>
              <a:rPr lang="da-DK" dirty="0"/>
              <a:t>Da MQTT bruger et meget let netværksprotokol-format, kræver det relativt lidt dataoverførsel sammenlignet med tungere protokoller som HTTP. </a:t>
            </a:r>
          </a:p>
          <a:p>
            <a:r>
              <a:rPr lang="da-DK" dirty="0"/>
              <a:t>Det er ideelt til enheder, der sender små datamængder eller er begrænset på batteri- og netværksressourcer.</a:t>
            </a:r>
          </a:p>
          <a:p>
            <a:endParaRPr lang="da-DK" dirty="0"/>
          </a:p>
        </p:txBody>
      </p:sp>
      <p:sp>
        <p:nvSpPr>
          <p:cNvPr id="4" name="Pladsholder til slidenummer 3">
            <a:extLst>
              <a:ext uri="{FF2B5EF4-FFF2-40B4-BE49-F238E27FC236}">
                <a16:creationId xmlns:a16="http://schemas.microsoft.com/office/drawing/2014/main" id="{6C73291C-B6FE-00B4-2448-28444A5FA6BE}"/>
              </a:ext>
            </a:extLst>
          </p:cNvPr>
          <p:cNvSpPr>
            <a:spLocks noGrp="1"/>
          </p:cNvSpPr>
          <p:nvPr>
            <p:ph type="sldNum" sz="quarter" idx="12"/>
          </p:nvPr>
        </p:nvSpPr>
        <p:spPr/>
        <p:txBody>
          <a:bodyPr/>
          <a:lstStyle/>
          <a:p>
            <a:fld id="{24C8C45C-947F-4981-8B3F-4F32E973C901}" type="slidenum">
              <a:rPr lang="da-DK" smtClean="0"/>
              <a:pPr/>
              <a:t>22</a:t>
            </a:fld>
            <a:endParaRPr lang="da-DK" dirty="0"/>
          </a:p>
        </p:txBody>
      </p:sp>
      <p:sp>
        <p:nvSpPr>
          <p:cNvPr id="5" name="Pladsholder til dato 4">
            <a:extLst>
              <a:ext uri="{FF2B5EF4-FFF2-40B4-BE49-F238E27FC236}">
                <a16:creationId xmlns:a16="http://schemas.microsoft.com/office/drawing/2014/main" id="{4D535083-3C95-A64A-08B1-CCF1F5D9E683}"/>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193878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0670EA-146A-B6F6-A0C7-F529FBD7F757}"/>
              </a:ext>
            </a:extLst>
          </p:cNvPr>
          <p:cNvSpPr>
            <a:spLocks noGrp="1"/>
          </p:cNvSpPr>
          <p:nvPr>
            <p:ph type="title"/>
          </p:nvPr>
        </p:nvSpPr>
        <p:spPr/>
        <p:txBody>
          <a:bodyPr/>
          <a:lstStyle/>
          <a:p>
            <a:r>
              <a:rPr lang="da-DK" dirty="0"/>
              <a:t>Persistent session (valgfrit)</a:t>
            </a:r>
          </a:p>
        </p:txBody>
      </p:sp>
      <p:sp>
        <p:nvSpPr>
          <p:cNvPr id="3" name="Pladsholder til indhold 2">
            <a:extLst>
              <a:ext uri="{FF2B5EF4-FFF2-40B4-BE49-F238E27FC236}">
                <a16:creationId xmlns:a16="http://schemas.microsoft.com/office/drawing/2014/main" id="{939AD39E-6DDF-C103-D3EA-5C1BF146B7AD}"/>
              </a:ext>
            </a:extLst>
          </p:cNvPr>
          <p:cNvSpPr>
            <a:spLocks noGrp="1"/>
          </p:cNvSpPr>
          <p:nvPr>
            <p:ph idx="1"/>
          </p:nvPr>
        </p:nvSpPr>
        <p:spPr/>
        <p:txBody>
          <a:bodyPr/>
          <a:lstStyle/>
          <a:p>
            <a:r>
              <a:rPr lang="da-DK" dirty="0"/>
              <a:t>MQTT kan håndtere vedvarende sessioner, som muliggør, at klienter “husker”, hvilke </a:t>
            </a:r>
            <a:r>
              <a:rPr lang="da-DK" dirty="0" err="1"/>
              <a:t>topics</a:t>
            </a:r>
            <a:r>
              <a:rPr lang="da-DK" dirty="0"/>
              <a:t> de abonnerer på. </a:t>
            </a:r>
          </a:p>
          <a:p>
            <a:r>
              <a:rPr lang="da-DK" dirty="0"/>
              <a:t>Hvis en klient afbrydes midlertidigt, kan den senere genoprette forbindelsen til brokeren og fortsætte, hvor den slap, uden at misse vigtige beskeder.</a:t>
            </a:r>
          </a:p>
        </p:txBody>
      </p:sp>
      <p:sp>
        <p:nvSpPr>
          <p:cNvPr id="4" name="Pladsholder til slidenummer 3">
            <a:extLst>
              <a:ext uri="{FF2B5EF4-FFF2-40B4-BE49-F238E27FC236}">
                <a16:creationId xmlns:a16="http://schemas.microsoft.com/office/drawing/2014/main" id="{6BC2A2A6-29E3-1A46-B4AC-3BCA23D33051}"/>
              </a:ext>
            </a:extLst>
          </p:cNvPr>
          <p:cNvSpPr>
            <a:spLocks noGrp="1"/>
          </p:cNvSpPr>
          <p:nvPr>
            <p:ph type="sldNum" sz="quarter" idx="12"/>
          </p:nvPr>
        </p:nvSpPr>
        <p:spPr/>
        <p:txBody>
          <a:bodyPr/>
          <a:lstStyle/>
          <a:p>
            <a:fld id="{24C8C45C-947F-4981-8B3F-4F32E973C901}" type="slidenum">
              <a:rPr lang="da-DK" smtClean="0"/>
              <a:pPr/>
              <a:t>23</a:t>
            </a:fld>
            <a:endParaRPr lang="da-DK" dirty="0"/>
          </a:p>
        </p:txBody>
      </p:sp>
      <p:sp>
        <p:nvSpPr>
          <p:cNvPr id="5" name="Pladsholder til dato 4">
            <a:extLst>
              <a:ext uri="{FF2B5EF4-FFF2-40B4-BE49-F238E27FC236}">
                <a16:creationId xmlns:a16="http://schemas.microsoft.com/office/drawing/2014/main" id="{BD26B939-1AF2-B12B-E791-5F1F3B93E12A}"/>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308770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57094-2EA8-F034-18AD-C31D1A36BC74}"/>
              </a:ext>
            </a:extLst>
          </p:cNvPr>
          <p:cNvSpPr>
            <a:spLocks noGrp="1"/>
          </p:cNvSpPr>
          <p:nvPr>
            <p:ph type="title"/>
          </p:nvPr>
        </p:nvSpPr>
        <p:spPr/>
        <p:txBody>
          <a:bodyPr/>
          <a:lstStyle/>
          <a:p>
            <a:r>
              <a:rPr lang="da-DK" dirty="0"/>
              <a:t>Sikkerhed</a:t>
            </a:r>
            <a:br>
              <a:rPr lang="da-DK" dirty="0"/>
            </a:br>
            <a:endParaRPr lang="da-DK" dirty="0"/>
          </a:p>
        </p:txBody>
      </p:sp>
      <p:sp>
        <p:nvSpPr>
          <p:cNvPr id="3" name="Pladsholder til indhold 2">
            <a:extLst>
              <a:ext uri="{FF2B5EF4-FFF2-40B4-BE49-F238E27FC236}">
                <a16:creationId xmlns:a16="http://schemas.microsoft.com/office/drawing/2014/main" id="{9E5F3D69-9736-4C9F-DF91-8CB584C21A88}"/>
              </a:ext>
            </a:extLst>
          </p:cNvPr>
          <p:cNvSpPr>
            <a:spLocks noGrp="1"/>
          </p:cNvSpPr>
          <p:nvPr>
            <p:ph idx="1"/>
          </p:nvPr>
        </p:nvSpPr>
        <p:spPr/>
        <p:txBody>
          <a:bodyPr/>
          <a:lstStyle/>
          <a:p>
            <a:r>
              <a:rPr lang="da-DK" dirty="0"/>
              <a:t>MQTT kan (ligesom andre protokoller) sikres via TLS/SSL for krypteret kommunikation.</a:t>
            </a:r>
          </a:p>
          <a:p>
            <a:r>
              <a:rPr lang="da-DK" dirty="0"/>
              <a:t> Desuden understøtter mange MQTT-brokere brugergodkendelse, så man kan bruge brugernavn/adgangskode eller </a:t>
            </a:r>
            <a:r>
              <a:rPr lang="da-DK" dirty="0" err="1"/>
              <a:t>tokens</a:t>
            </a:r>
            <a:r>
              <a:rPr lang="da-DK" dirty="0"/>
              <a:t> til at kontrollere adgangen til </a:t>
            </a:r>
            <a:r>
              <a:rPr lang="da-DK" dirty="0" err="1"/>
              <a:t>topics</a:t>
            </a:r>
            <a:r>
              <a:rPr lang="da-DK" dirty="0"/>
              <a:t>.</a:t>
            </a:r>
          </a:p>
          <a:p>
            <a:endParaRPr lang="da-DK" dirty="0"/>
          </a:p>
        </p:txBody>
      </p:sp>
      <p:sp>
        <p:nvSpPr>
          <p:cNvPr id="4" name="Pladsholder til slidenummer 3">
            <a:extLst>
              <a:ext uri="{FF2B5EF4-FFF2-40B4-BE49-F238E27FC236}">
                <a16:creationId xmlns:a16="http://schemas.microsoft.com/office/drawing/2014/main" id="{6B32B032-34C3-21FE-9C72-0BBF1A71B419}"/>
              </a:ext>
            </a:extLst>
          </p:cNvPr>
          <p:cNvSpPr>
            <a:spLocks noGrp="1"/>
          </p:cNvSpPr>
          <p:nvPr>
            <p:ph type="sldNum" sz="quarter" idx="12"/>
          </p:nvPr>
        </p:nvSpPr>
        <p:spPr/>
        <p:txBody>
          <a:bodyPr/>
          <a:lstStyle/>
          <a:p>
            <a:fld id="{24C8C45C-947F-4981-8B3F-4F32E973C901}" type="slidenum">
              <a:rPr lang="da-DK" smtClean="0"/>
              <a:pPr/>
              <a:t>24</a:t>
            </a:fld>
            <a:endParaRPr lang="da-DK" dirty="0"/>
          </a:p>
        </p:txBody>
      </p:sp>
      <p:sp>
        <p:nvSpPr>
          <p:cNvPr id="5" name="Pladsholder til dato 4">
            <a:extLst>
              <a:ext uri="{FF2B5EF4-FFF2-40B4-BE49-F238E27FC236}">
                <a16:creationId xmlns:a16="http://schemas.microsoft.com/office/drawing/2014/main" id="{9453EEF7-786A-F972-C184-412ED618C10B}"/>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745712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7DEA3-5105-A452-0131-A40BCC89BE7F}"/>
              </a:ext>
            </a:extLst>
          </p:cNvPr>
          <p:cNvSpPr>
            <a:spLocks noGrp="1"/>
          </p:cNvSpPr>
          <p:nvPr>
            <p:ph type="title"/>
          </p:nvPr>
        </p:nvSpPr>
        <p:spPr/>
        <p:txBody>
          <a:bodyPr/>
          <a:lstStyle/>
          <a:p>
            <a:r>
              <a:rPr lang="en-US" dirty="0" err="1"/>
              <a:t>Opsummering</a:t>
            </a:r>
            <a:endParaRPr lang="da-DK" dirty="0"/>
          </a:p>
        </p:txBody>
      </p:sp>
      <p:sp>
        <p:nvSpPr>
          <p:cNvPr id="3" name="Pladsholder til indhold 2">
            <a:extLst>
              <a:ext uri="{FF2B5EF4-FFF2-40B4-BE49-F238E27FC236}">
                <a16:creationId xmlns:a16="http://schemas.microsoft.com/office/drawing/2014/main" id="{C5A63B34-745E-E2A3-8319-96A6CE4416CB}"/>
              </a:ext>
            </a:extLst>
          </p:cNvPr>
          <p:cNvSpPr>
            <a:spLocks noGrp="1"/>
          </p:cNvSpPr>
          <p:nvPr>
            <p:ph idx="1"/>
          </p:nvPr>
        </p:nvSpPr>
        <p:spPr/>
        <p:txBody>
          <a:bodyPr/>
          <a:lstStyle/>
          <a:p>
            <a:r>
              <a:rPr lang="da-DK" dirty="0"/>
              <a:t>MQTT </a:t>
            </a:r>
            <a:r>
              <a:rPr lang="da-DK" dirty="0" err="1"/>
              <a:t>muligør</a:t>
            </a:r>
            <a:r>
              <a:rPr lang="da-DK" dirty="0"/>
              <a:t> en nem kommunikation mellem enheder, uden at man behøver bekymre sig om direkte forbindelse mellem hver enkelt enhed. </a:t>
            </a:r>
          </a:p>
          <a:p>
            <a:r>
              <a:rPr lang="da-DK" dirty="0"/>
              <a:t>Det er derfor et oplagt valg inden for </a:t>
            </a:r>
            <a:r>
              <a:rPr lang="da-DK" dirty="0" err="1"/>
              <a:t>IoT</a:t>
            </a:r>
            <a:r>
              <a:rPr lang="da-DK" dirty="0"/>
              <a:t>, hvor der ofte er behov for at sende små mængder data regelmæssigt og effektivt.</a:t>
            </a:r>
          </a:p>
          <a:p>
            <a:r>
              <a:rPr lang="da-DK" dirty="0"/>
              <a:t>Og hvor man gerne vil kunne udvide systemet med flere enheder uden det betyder at de enkelte enheder skal om programmeres.</a:t>
            </a:r>
          </a:p>
        </p:txBody>
      </p:sp>
      <p:sp>
        <p:nvSpPr>
          <p:cNvPr id="4" name="Pladsholder til slidenummer 3">
            <a:extLst>
              <a:ext uri="{FF2B5EF4-FFF2-40B4-BE49-F238E27FC236}">
                <a16:creationId xmlns:a16="http://schemas.microsoft.com/office/drawing/2014/main" id="{553830D7-ABF5-DE6F-A3D7-B69BF90DFAAF}"/>
              </a:ext>
            </a:extLst>
          </p:cNvPr>
          <p:cNvSpPr>
            <a:spLocks noGrp="1"/>
          </p:cNvSpPr>
          <p:nvPr>
            <p:ph type="sldNum" sz="quarter" idx="12"/>
          </p:nvPr>
        </p:nvSpPr>
        <p:spPr/>
        <p:txBody>
          <a:bodyPr/>
          <a:lstStyle/>
          <a:p>
            <a:fld id="{24C8C45C-947F-4981-8B3F-4F32E973C901}" type="slidenum">
              <a:rPr lang="da-DK" smtClean="0"/>
              <a:pPr/>
              <a:t>25</a:t>
            </a:fld>
            <a:endParaRPr lang="da-DK" dirty="0"/>
          </a:p>
        </p:txBody>
      </p:sp>
      <p:sp>
        <p:nvSpPr>
          <p:cNvPr id="5" name="Pladsholder til dato 4">
            <a:extLst>
              <a:ext uri="{FF2B5EF4-FFF2-40B4-BE49-F238E27FC236}">
                <a16:creationId xmlns:a16="http://schemas.microsoft.com/office/drawing/2014/main" id="{A72C5A6B-7839-F3CB-B8E1-11426D627342}"/>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3606682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2F48-19BE-2C2E-4AE6-CCD96AB4C662}"/>
              </a:ext>
            </a:extLst>
          </p:cNvPr>
          <p:cNvSpPr>
            <a:spLocks noGrp="1"/>
          </p:cNvSpPr>
          <p:nvPr>
            <p:ph type="title"/>
          </p:nvPr>
        </p:nvSpPr>
        <p:spPr/>
        <p:txBody>
          <a:bodyPr/>
          <a:lstStyle/>
          <a:p>
            <a:r>
              <a:rPr lang="da-DK" dirty="0" err="1"/>
              <a:t>Debugning</a:t>
            </a:r>
            <a:r>
              <a:rPr lang="da-DK" dirty="0"/>
              <a:t> af </a:t>
            </a:r>
            <a:r>
              <a:rPr lang="da-DK" dirty="0" err="1"/>
              <a:t>mqtt</a:t>
            </a:r>
            <a:endParaRPr lang="da-DK" dirty="0"/>
          </a:p>
        </p:txBody>
      </p:sp>
      <p:sp>
        <p:nvSpPr>
          <p:cNvPr id="3" name="Content Placeholder 2">
            <a:extLst>
              <a:ext uri="{FF2B5EF4-FFF2-40B4-BE49-F238E27FC236}">
                <a16:creationId xmlns:a16="http://schemas.microsoft.com/office/drawing/2014/main" id="{08CE5C9E-7A22-0A48-370C-DB316FFDA075}"/>
              </a:ext>
            </a:extLst>
          </p:cNvPr>
          <p:cNvSpPr>
            <a:spLocks noGrp="1"/>
          </p:cNvSpPr>
          <p:nvPr>
            <p:ph idx="1"/>
          </p:nvPr>
        </p:nvSpPr>
        <p:spPr/>
        <p:txBody>
          <a:bodyPr/>
          <a:lstStyle/>
          <a:p>
            <a:r>
              <a:rPr lang="da-DK" dirty="0"/>
              <a:t>Der findes mange værktøjer til at </a:t>
            </a:r>
            <a:r>
              <a:rPr lang="da-DK" dirty="0" err="1"/>
              <a:t>debugge</a:t>
            </a:r>
            <a:r>
              <a:rPr lang="da-DK" dirty="0"/>
              <a:t> eller afprøve kommunikation med </a:t>
            </a:r>
            <a:r>
              <a:rPr lang="da-DK" dirty="0" err="1"/>
              <a:t>mqtt</a:t>
            </a:r>
            <a:r>
              <a:rPr lang="da-DK" dirty="0"/>
              <a:t> broker , b.la mobil </a:t>
            </a:r>
            <a:r>
              <a:rPr lang="da-DK" dirty="0" err="1"/>
              <a:t>applicationen</a:t>
            </a:r>
            <a:r>
              <a:rPr lang="da-DK" dirty="0"/>
              <a:t>:  ”</a:t>
            </a:r>
            <a:r>
              <a:rPr lang="da-DK" dirty="0" err="1"/>
              <a:t>IoT</a:t>
            </a:r>
            <a:r>
              <a:rPr lang="da-DK" dirty="0"/>
              <a:t> MQTT Panel” og til PC ”MQTT Explorer” </a:t>
            </a:r>
          </a:p>
        </p:txBody>
      </p:sp>
      <p:sp>
        <p:nvSpPr>
          <p:cNvPr id="4" name="Slide Number Placeholder 3">
            <a:extLst>
              <a:ext uri="{FF2B5EF4-FFF2-40B4-BE49-F238E27FC236}">
                <a16:creationId xmlns:a16="http://schemas.microsoft.com/office/drawing/2014/main" id="{146485F2-A1D1-58AB-A790-2919DEBFE158}"/>
              </a:ext>
            </a:extLst>
          </p:cNvPr>
          <p:cNvSpPr>
            <a:spLocks noGrp="1"/>
          </p:cNvSpPr>
          <p:nvPr>
            <p:ph type="sldNum" sz="quarter" idx="12"/>
          </p:nvPr>
        </p:nvSpPr>
        <p:spPr/>
        <p:txBody>
          <a:bodyPr/>
          <a:lstStyle/>
          <a:p>
            <a:fld id="{24C8C45C-947F-4981-8B3F-4F32E973C901}" type="slidenum">
              <a:rPr lang="da-DK" smtClean="0"/>
              <a:pPr/>
              <a:t>26</a:t>
            </a:fld>
            <a:endParaRPr lang="da-DK" dirty="0"/>
          </a:p>
        </p:txBody>
      </p:sp>
      <p:sp>
        <p:nvSpPr>
          <p:cNvPr id="5" name="Date Placeholder 4">
            <a:extLst>
              <a:ext uri="{FF2B5EF4-FFF2-40B4-BE49-F238E27FC236}">
                <a16:creationId xmlns:a16="http://schemas.microsoft.com/office/drawing/2014/main" id="{1ECF29F6-52FE-4C05-9DDC-B90D104136A4}"/>
              </a:ext>
            </a:extLst>
          </p:cNvPr>
          <p:cNvSpPr>
            <a:spLocks noGrp="1"/>
          </p:cNvSpPr>
          <p:nvPr>
            <p:ph type="dt" sz="half" idx="10"/>
          </p:nvPr>
        </p:nvSpPr>
        <p:spPr/>
        <p:txBody>
          <a:bodyPr/>
          <a:lstStyle/>
          <a:p>
            <a:endParaRPr lang="da-DK" dirty="0"/>
          </a:p>
        </p:txBody>
      </p:sp>
      <p:pic>
        <p:nvPicPr>
          <p:cNvPr id="9" name="Picture 8">
            <a:extLst>
              <a:ext uri="{FF2B5EF4-FFF2-40B4-BE49-F238E27FC236}">
                <a16:creationId xmlns:a16="http://schemas.microsoft.com/office/drawing/2014/main" id="{058533B1-9478-E9C9-64DE-309880C4899E}"/>
              </a:ext>
            </a:extLst>
          </p:cNvPr>
          <p:cNvPicPr>
            <a:picLocks noChangeAspect="1"/>
          </p:cNvPicPr>
          <p:nvPr/>
        </p:nvPicPr>
        <p:blipFill>
          <a:blip r:embed="rId3"/>
          <a:stretch>
            <a:fillRect/>
          </a:stretch>
        </p:blipFill>
        <p:spPr>
          <a:xfrm>
            <a:off x="2785954" y="2413808"/>
            <a:ext cx="1965340" cy="4258236"/>
          </a:xfrm>
          <a:prstGeom prst="rect">
            <a:avLst/>
          </a:prstGeom>
          <a:ln>
            <a:solidFill>
              <a:schemeClr val="accent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5369440C-3867-3FDA-29DF-ECA0A9AFE7FB}"/>
              </a:ext>
            </a:extLst>
          </p:cNvPr>
          <p:cNvPicPr>
            <a:picLocks noChangeAspect="1"/>
          </p:cNvPicPr>
          <p:nvPr/>
        </p:nvPicPr>
        <p:blipFill>
          <a:blip r:embed="rId4"/>
          <a:stretch>
            <a:fillRect/>
          </a:stretch>
        </p:blipFill>
        <p:spPr>
          <a:xfrm>
            <a:off x="5545931" y="2305183"/>
            <a:ext cx="6339748" cy="4475485"/>
          </a:xfrm>
          <a:prstGeom prst="rect">
            <a:avLst/>
          </a:prstGeom>
        </p:spPr>
      </p:pic>
    </p:spTree>
    <p:extLst>
      <p:ext uri="{BB962C8B-B14F-4D97-AF65-F5344CB8AC3E}">
        <p14:creationId xmlns:p14="http://schemas.microsoft.com/office/powerpoint/2010/main" val="2741480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4435EE-7826-2528-3613-68E7E2DD6E1B}"/>
              </a:ext>
            </a:extLst>
          </p:cNvPr>
          <p:cNvSpPr>
            <a:spLocks noGrp="1"/>
          </p:cNvSpPr>
          <p:nvPr>
            <p:ph type="title"/>
          </p:nvPr>
        </p:nvSpPr>
        <p:spPr/>
        <p:txBody>
          <a:bodyPr/>
          <a:lstStyle/>
          <a:p>
            <a:r>
              <a:rPr lang="en-US" dirty="0"/>
              <a:t>Koden I end-device er </a:t>
            </a:r>
            <a:r>
              <a:rPr lang="da-DK" noProof="0" dirty="0"/>
              <a:t>skrevet</a:t>
            </a:r>
            <a:r>
              <a:rPr lang="en-US" dirty="0"/>
              <a:t> i c (Arduino)</a:t>
            </a:r>
            <a:endParaRPr lang="da-DK" dirty="0"/>
          </a:p>
        </p:txBody>
      </p:sp>
      <p:sp>
        <p:nvSpPr>
          <p:cNvPr id="3" name="Pladsholder til indhold 2">
            <a:extLst>
              <a:ext uri="{FF2B5EF4-FFF2-40B4-BE49-F238E27FC236}">
                <a16:creationId xmlns:a16="http://schemas.microsoft.com/office/drawing/2014/main" id="{E54E82A4-68A4-5EE7-38A8-1A5D371D6885}"/>
              </a:ext>
            </a:extLst>
          </p:cNvPr>
          <p:cNvSpPr>
            <a:spLocks noGrp="1"/>
          </p:cNvSpPr>
          <p:nvPr>
            <p:ph idx="1"/>
          </p:nvPr>
        </p:nvSpPr>
        <p:spPr/>
        <p:txBody>
          <a:bodyPr/>
          <a:lstStyle/>
          <a:p>
            <a:r>
              <a:rPr lang="en-US" dirty="0"/>
              <a:t>I </a:t>
            </a:r>
            <a:r>
              <a:rPr lang="en-US" dirty="0" err="1"/>
              <a:t>kan</a:t>
            </a:r>
            <a:r>
              <a:rPr lang="en-US" dirty="0"/>
              <a:t> </a:t>
            </a:r>
            <a:r>
              <a:rPr lang="en-US" dirty="0" err="1"/>
              <a:t>finde</a:t>
            </a:r>
            <a:r>
              <a:rPr lang="en-US" dirty="0"/>
              <a:t> </a:t>
            </a:r>
            <a:r>
              <a:rPr lang="en-US" dirty="0" err="1"/>
              <a:t>koden</a:t>
            </a:r>
            <a:r>
              <a:rPr lang="en-US" dirty="0"/>
              <a:t> </a:t>
            </a:r>
            <a:r>
              <a:rPr lang="en-US" dirty="0" err="1"/>
              <a:t>og</a:t>
            </a:r>
            <a:r>
              <a:rPr lang="en-US" dirty="0"/>
              <a:t> </a:t>
            </a:r>
            <a:r>
              <a:rPr lang="en-US" dirty="0" err="1"/>
              <a:t>præsentation</a:t>
            </a:r>
            <a:r>
              <a:rPr lang="en-US" dirty="0"/>
              <a:t> her: </a:t>
            </a:r>
          </a:p>
          <a:p>
            <a:r>
              <a:rPr lang="da-DK" dirty="0">
                <a:hlinkClick r:id="rId2"/>
              </a:rPr>
              <a:t>https://github.com/ibhelmer/STEM_IoT</a:t>
            </a:r>
            <a:endParaRPr lang="da-DK" dirty="0"/>
          </a:p>
        </p:txBody>
      </p:sp>
      <p:sp>
        <p:nvSpPr>
          <p:cNvPr id="4" name="Pladsholder til slidenummer 3">
            <a:extLst>
              <a:ext uri="{FF2B5EF4-FFF2-40B4-BE49-F238E27FC236}">
                <a16:creationId xmlns:a16="http://schemas.microsoft.com/office/drawing/2014/main" id="{BC3B19CD-FC5D-A36D-51F1-637A877E8306}"/>
              </a:ext>
            </a:extLst>
          </p:cNvPr>
          <p:cNvSpPr>
            <a:spLocks noGrp="1"/>
          </p:cNvSpPr>
          <p:nvPr>
            <p:ph type="sldNum" sz="quarter" idx="12"/>
          </p:nvPr>
        </p:nvSpPr>
        <p:spPr/>
        <p:txBody>
          <a:bodyPr/>
          <a:lstStyle/>
          <a:p>
            <a:fld id="{24C8C45C-947F-4981-8B3F-4F32E973C901}" type="slidenum">
              <a:rPr lang="da-DK" smtClean="0"/>
              <a:pPr/>
              <a:t>27</a:t>
            </a:fld>
            <a:endParaRPr lang="da-DK" dirty="0"/>
          </a:p>
        </p:txBody>
      </p:sp>
      <p:sp>
        <p:nvSpPr>
          <p:cNvPr id="5" name="Pladsholder til dato 4">
            <a:extLst>
              <a:ext uri="{FF2B5EF4-FFF2-40B4-BE49-F238E27FC236}">
                <a16:creationId xmlns:a16="http://schemas.microsoft.com/office/drawing/2014/main" id="{CB6D8FD0-5EFB-5AD7-196B-E5B8B9430D1C}"/>
              </a:ext>
            </a:extLst>
          </p:cNvPr>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418928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1CA64-C725-4B41-A6CF-3674BAB56B4B}"/>
              </a:ext>
            </a:extLst>
          </p:cNvPr>
          <p:cNvSpPr>
            <a:spLocks noGrp="1"/>
          </p:cNvSpPr>
          <p:nvPr>
            <p:ph type="title"/>
          </p:nvPr>
        </p:nvSpPr>
        <p:spPr/>
        <p:txBody>
          <a:bodyPr/>
          <a:lstStyle/>
          <a:p>
            <a:r>
              <a:rPr lang="da-DK" dirty="0"/>
              <a:t>Kanaler</a:t>
            </a:r>
            <a:r>
              <a:rPr lang="en-US" dirty="0"/>
              <a:t> i </a:t>
            </a:r>
            <a:r>
              <a:rPr lang="en-US" dirty="0" err="1"/>
              <a:t>vores</a:t>
            </a:r>
            <a:r>
              <a:rPr lang="en-US" dirty="0"/>
              <a:t> MQTT </a:t>
            </a:r>
            <a:endParaRPr lang="da-DK" dirty="0"/>
          </a:p>
        </p:txBody>
      </p:sp>
      <p:sp>
        <p:nvSpPr>
          <p:cNvPr id="3" name="Pladsholder til indhold 2">
            <a:extLst>
              <a:ext uri="{FF2B5EF4-FFF2-40B4-BE49-F238E27FC236}">
                <a16:creationId xmlns:a16="http://schemas.microsoft.com/office/drawing/2014/main" id="{2F405AC6-AB83-48F1-BB87-95881FC6B9F9}"/>
              </a:ext>
            </a:extLst>
          </p:cNvPr>
          <p:cNvSpPr>
            <a:spLocks noGrp="1"/>
          </p:cNvSpPr>
          <p:nvPr>
            <p:ph idx="1"/>
          </p:nvPr>
        </p:nvSpPr>
        <p:spPr>
          <a:xfrm>
            <a:off x="10091292" y="1295948"/>
            <a:ext cx="1947211" cy="4417251"/>
          </a:xfrm>
        </p:spPr>
        <p:txBody>
          <a:bodyPr/>
          <a:lstStyle/>
          <a:p>
            <a:pPr>
              <a:spcAft>
                <a:spcPts val="600"/>
              </a:spcAft>
            </a:pPr>
            <a:r>
              <a:rPr lang="en-US" dirty="0"/>
              <a:t>XX </a:t>
            </a:r>
            <a:r>
              <a:rPr lang="en-US" dirty="0" err="1"/>
              <a:t>angver</a:t>
            </a:r>
            <a:r>
              <a:rPr lang="en-US" dirty="0"/>
              <a:t> nr </a:t>
            </a:r>
            <a:r>
              <a:rPr lang="en-US" dirty="0" err="1"/>
              <a:t>på</a:t>
            </a:r>
            <a:r>
              <a:rPr lang="en-US" dirty="0"/>
              <a:t> </a:t>
            </a:r>
            <a:r>
              <a:rPr lang="en-US" dirty="0" err="1"/>
              <a:t>jeres</a:t>
            </a:r>
            <a:r>
              <a:rPr lang="en-US" dirty="0"/>
              <a:t> ESP, </a:t>
            </a:r>
            <a:r>
              <a:rPr lang="en-US" dirty="0" err="1"/>
              <a:t>kan</a:t>
            </a:r>
            <a:r>
              <a:rPr lang="en-US" dirty="0"/>
              <a:t> </a:t>
            </a:r>
            <a:r>
              <a:rPr lang="en-US" dirty="0" err="1"/>
              <a:t>ses</a:t>
            </a:r>
            <a:r>
              <a:rPr lang="en-US" dirty="0"/>
              <a:t> I display.</a:t>
            </a:r>
            <a:endParaRPr lang="da-DK" dirty="0"/>
          </a:p>
        </p:txBody>
      </p:sp>
      <p:sp>
        <p:nvSpPr>
          <p:cNvPr id="4" name="Pladsholder til slidenummer 3">
            <a:extLst>
              <a:ext uri="{FF2B5EF4-FFF2-40B4-BE49-F238E27FC236}">
                <a16:creationId xmlns:a16="http://schemas.microsoft.com/office/drawing/2014/main" id="{7791028E-B3C7-45D9-B91F-E45AE46F62C0}"/>
              </a:ext>
            </a:extLst>
          </p:cNvPr>
          <p:cNvSpPr>
            <a:spLocks noGrp="1"/>
          </p:cNvSpPr>
          <p:nvPr>
            <p:ph type="sldNum" sz="quarter" idx="12"/>
          </p:nvPr>
        </p:nvSpPr>
        <p:spPr/>
        <p:txBody>
          <a:bodyPr/>
          <a:lstStyle/>
          <a:p>
            <a:fld id="{24C8C45C-947F-4981-8B3F-4F32E973C901}" type="slidenum">
              <a:rPr lang="da-DK" smtClean="0"/>
              <a:pPr/>
              <a:t>28</a:t>
            </a:fld>
            <a:endParaRPr lang="da-DK"/>
          </a:p>
        </p:txBody>
      </p:sp>
      <p:sp>
        <p:nvSpPr>
          <p:cNvPr id="5" name="Pladsholder til dato 4">
            <a:extLst>
              <a:ext uri="{FF2B5EF4-FFF2-40B4-BE49-F238E27FC236}">
                <a16:creationId xmlns:a16="http://schemas.microsoft.com/office/drawing/2014/main" id="{1AAFFD5F-02C9-476E-8443-BE989FEAC675}"/>
              </a:ext>
            </a:extLst>
          </p:cNvPr>
          <p:cNvSpPr>
            <a:spLocks noGrp="1"/>
          </p:cNvSpPr>
          <p:nvPr>
            <p:ph type="dt" sz="half" idx="10"/>
          </p:nvPr>
        </p:nvSpPr>
        <p:spPr/>
        <p:txBody>
          <a:bodyPr/>
          <a:lstStyle/>
          <a:p>
            <a:endParaRPr lang="da-DK"/>
          </a:p>
        </p:txBody>
      </p:sp>
      <p:graphicFrame>
        <p:nvGraphicFramePr>
          <p:cNvPr id="6" name="Tabel 6">
            <a:extLst>
              <a:ext uri="{FF2B5EF4-FFF2-40B4-BE49-F238E27FC236}">
                <a16:creationId xmlns:a16="http://schemas.microsoft.com/office/drawing/2014/main" id="{7D8FF006-484D-44F3-BDB0-0354823D2C8F}"/>
              </a:ext>
            </a:extLst>
          </p:cNvPr>
          <p:cNvGraphicFramePr>
            <a:graphicFrameLocks noGrp="1"/>
          </p:cNvGraphicFramePr>
          <p:nvPr/>
        </p:nvGraphicFramePr>
        <p:xfrm>
          <a:off x="505415" y="1099537"/>
          <a:ext cx="9500358" cy="4658926"/>
        </p:xfrm>
        <a:graphic>
          <a:graphicData uri="http://schemas.openxmlformats.org/drawingml/2006/table">
            <a:tbl>
              <a:tblPr firstRow="1" bandRow="1">
                <a:tableStyleId>{5C22544A-7EE6-4342-B048-85BDC9FD1C3A}</a:tableStyleId>
              </a:tblPr>
              <a:tblGrid>
                <a:gridCol w="2292245">
                  <a:extLst>
                    <a:ext uri="{9D8B030D-6E8A-4147-A177-3AD203B41FA5}">
                      <a16:colId xmlns:a16="http://schemas.microsoft.com/office/drawing/2014/main" val="3367960242"/>
                    </a:ext>
                  </a:extLst>
                </a:gridCol>
                <a:gridCol w="1563658">
                  <a:extLst>
                    <a:ext uri="{9D8B030D-6E8A-4147-A177-3AD203B41FA5}">
                      <a16:colId xmlns:a16="http://schemas.microsoft.com/office/drawing/2014/main" val="2206579066"/>
                    </a:ext>
                  </a:extLst>
                </a:gridCol>
                <a:gridCol w="4657692">
                  <a:extLst>
                    <a:ext uri="{9D8B030D-6E8A-4147-A177-3AD203B41FA5}">
                      <a16:colId xmlns:a16="http://schemas.microsoft.com/office/drawing/2014/main" val="1204399834"/>
                    </a:ext>
                  </a:extLst>
                </a:gridCol>
                <a:gridCol w="986763">
                  <a:extLst>
                    <a:ext uri="{9D8B030D-6E8A-4147-A177-3AD203B41FA5}">
                      <a16:colId xmlns:a16="http://schemas.microsoft.com/office/drawing/2014/main" val="371498429"/>
                    </a:ext>
                  </a:extLst>
                </a:gridCol>
              </a:tblGrid>
              <a:tr h="447902">
                <a:tc>
                  <a:txBody>
                    <a:bodyPr/>
                    <a:lstStyle/>
                    <a:p>
                      <a:r>
                        <a:rPr lang="en-US" dirty="0" err="1"/>
                        <a:t>Benævnelse</a:t>
                      </a:r>
                      <a:endParaRPr lang="da-DK" dirty="0"/>
                    </a:p>
                  </a:txBody>
                  <a:tcPr/>
                </a:tc>
                <a:tc>
                  <a:txBody>
                    <a:bodyPr/>
                    <a:lstStyle/>
                    <a:p>
                      <a:r>
                        <a:rPr lang="en-US" dirty="0"/>
                        <a:t>ESP</a:t>
                      </a:r>
                      <a:endParaRPr lang="da-DK" dirty="0"/>
                    </a:p>
                  </a:txBody>
                  <a:tcPr/>
                </a:tc>
                <a:tc>
                  <a:txBody>
                    <a:bodyPr/>
                    <a:lstStyle/>
                    <a:p>
                      <a:r>
                        <a:rPr lang="en-US" dirty="0" err="1"/>
                        <a:t>Funktion</a:t>
                      </a:r>
                      <a:endParaRPr lang="da-DK" dirty="0"/>
                    </a:p>
                  </a:txBody>
                  <a:tcPr/>
                </a:tc>
                <a:tc>
                  <a:txBody>
                    <a:bodyPr/>
                    <a:lstStyle/>
                    <a:p>
                      <a:r>
                        <a:rPr lang="en-US" dirty="0"/>
                        <a:t>Port</a:t>
                      </a:r>
                      <a:endParaRPr lang="da-DK" dirty="0"/>
                    </a:p>
                  </a:txBody>
                  <a:tcPr/>
                </a:tc>
                <a:extLst>
                  <a:ext uri="{0D108BD9-81ED-4DB2-BD59-A6C34878D82A}">
                    <a16:rowId xmlns:a16="http://schemas.microsoft.com/office/drawing/2014/main" val="1634619525"/>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/Led1</a:t>
                      </a:r>
                    </a:p>
                  </a:txBody>
                  <a:tcPr/>
                </a:tc>
                <a:tc>
                  <a:txBody>
                    <a:bodyPr/>
                    <a:lstStyle/>
                    <a:p>
                      <a:r>
                        <a:rPr lang="en-US" dirty="0"/>
                        <a:t>Subscriber</a:t>
                      </a:r>
                      <a:endParaRPr lang="da-DK" dirty="0"/>
                    </a:p>
                  </a:txBody>
                  <a:tcPr/>
                </a:tc>
                <a:tc>
                  <a:txBody>
                    <a:bodyPr/>
                    <a:lstStyle/>
                    <a:p>
                      <a:r>
                        <a:rPr lang="en-US" dirty="0"/>
                        <a:t>“on” </a:t>
                      </a:r>
                      <a:r>
                        <a:rPr lang="en-US" dirty="0" err="1"/>
                        <a:t>tænder</a:t>
                      </a:r>
                      <a:r>
                        <a:rPr lang="en-US" dirty="0"/>
                        <a:t> LED1, “off” </a:t>
                      </a:r>
                      <a:r>
                        <a:rPr lang="en-US" dirty="0" err="1"/>
                        <a:t>slukker</a:t>
                      </a:r>
                      <a:r>
                        <a:rPr lang="en-US" dirty="0"/>
                        <a:t> LED1</a:t>
                      </a:r>
                      <a:endParaRPr lang="da-DK" dirty="0"/>
                    </a:p>
                  </a:txBody>
                  <a:tcPr/>
                </a:tc>
                <a:tc>
                  <a:txBody>
                    <a:bodyPr/>
                    <a:lstStyle/>
                    <a:p>
                      <a:r>
                        <a:rPr lang="en-US" dirty="0"/>
                        <a:t>D0</a:t>
                      </a:r>
                      <a:endParaRPr lang="da-DK" dirty="0"/>
                    </a:p>
                  </a:txBody>
                  <a:tcPr/>
                </a:tc>
                <a:extLst>
                  <a:ext uri="{0D108BD9-81ED-4DB2-BD59-A6C34878D82A}">
                    <a16:rowId xmlns:a16="http://schemas.microsoft.com/office/drawing/2014/main" val="1809387567"/>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/Led2</a:t>
                      </a:r>
                    </a:p>
                  </a:txBody>
                  <a:tcPr/>
                </a:tc>
                <a:tc>
                  <a:txBody>
                    <a:bodyPr/>
                    <a:lstStyle/>
                    <a:p>
                      <a:r>
                        <a:rPr lang="da-DK" dirty="0" err="1"/>
                        <a:t>Subscriber</a:t>
                      </a:r>
                      <a:endParaRPr lang="da-DK" dirty="0"/>
                    </a:p>
                  </a:txBody>
                  <a:tcPr/>
                </a:tc>
                <a:tc>
                  <a:txBody>
                    <a:bodyPr/>
                    <a:lstStyle/>
                    <a:p>
                      <a:r>
                        <a:rPr lang="da-DK" dirty="0"/>
                        <a:t>“on” tænder LED2, “</a:t>
                      </a:r>
                      <a:r>
                        <a:rPr lang="da-DK" dirty="0" err="1"/>
                        <a:t>off</a:t>
                      </a:r>
                      <a:r>
                        <a:rPr lang="da-DK" dirty="0"/>
                        <a:t>” slukker LED2</a:t>
                      </a:r>
                    </a:p>
                  </a:txBody>
                  <a:tcPr/>
                </a:tc>
                <a:tc>
                  <a:txBody>
                    <a:bodyPr/>
                    <a:lstStyle/>
                    <a:p>
                      <a:r>
                        <a:rPr lang="en-US" dirty="0"/>
                        <a:t>D2</a:t>
                      </a:r>
                      <a:endParaRPr lang="da-DK" dirty="0"/>
                    </a:p>
                  </a:txBody>
                  <a:tcPr/>
                </a:tc>
                <a:extLst>
                  <a:ext uri="{0D108BD9-81ED-4DB2-BD59-A6C34878D82A}">
                    <a16:rowId xmlns:a16="http://schemas.microsoft.com/office/drawing/2014/main" val="2775078531"/>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/Led3</a:t>
                      </a:r>
                    </a:p>
                  </a:txBody>
                  <a:tcPr/>
                </a:tc>
                <a:tc>
                  <a:txBody>
                    <a:bodyPr/>
                    <a:lstStyle/>
                    <a:p>
                      <a:r>
                        <a:rPr lang="da-DK" dirty="0" err="1"/>
                        <a:t>Subscriber</a:t>
                      </a:r>
                      <a:endParaRPr lang="da-DK" dirty="0"/>
                    </a:p>
                  </a:txBody>
                  <a:tcPr/>
                </a:tc>
                <a:tc>
                  <a:txBody>
                    <a:bodyPr/>
                    <a:lstStyle/>
                    <a:p>
                      <a:r>
                        <a:rPr lang="da-DK" dirty="0"/>
                        <a:t>“on” tænder LED3, “</a:t>
                      </a:r>
                      <a:r>
                        <a:rPr lang="da-DK" dirty="0" err="1"/>
                        <a:t>off</a:t>
                      </a:r>
                      <a:r>
                        <a:rPr lang="da-DK" dirty="0"/>
                        <a:t>” slukker LED3</a:t>
                      </a:r>
                    </a:p>
                  </a:txBody>
                  <a:tcPr/>
                </a:tc>
                <a:tc>
                  <a:txBody>
                    <a:bodyPr/>
                    <a:lstStyle/>
                    <a:p>
                      <a:r>
                        <a:rPr lang="en-US" dirty="0"/>
                        <a:t>D3</a:t>
                      </a:r>
                      <a:endParaRPr lang="da-DK" dirty="0"/>
                    </a:p>
                  </a:txBody>
                  <a:tcPr/>
                </a:tc>
                <a:extLst>
                  <a:ext uri="{0D108BD9-81ED-4DB2-BD59-A6C34878D82A}">
                    <a16:rowId xmlns:a16="http://schemas.microsoft.com/office/drawing/2014/main" val="1659875325"/>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/Sw1</a:t>
                      </a:r>
                    </a:p>
                  </a:txBody>
                  <a:tcPr/>
                </a:tc>
                <a:tc>
                  <a:txBody>
                    <a:bodyPr/>
                    <a:lstStyle/>
                    <a:p>
                      <a:r>
                        <a:rPr lang="en-US" dirty="0"/>
                        <a:t>Publisher</a:t>
                      </a:r>
                      <a:endParaRPr lang="da-DK" dirty="0"/>
                    </a:p>
                  </a:txBody>
                  <a:tcPr/>
                </a:tc>
                <a:tc>
                  <a:txBody>
                    <a:bodyPr/>
                    <a:lstStyle/>
                    <a:p>
                      <a:r>
                        <a:rPr lang="da-DK" noProof="0" dirty="0"/>
                        <a:t>Angiver med “on” at knap er aktiveret “</a:t>
                      </a:r>
                      <a:r>
                        <a:rPr lang="da-DK" noProof="0" dirty="0" err="1"/>
                        <a:t>off</a:t>
                      </a:r>
                      <a:r>
                        <a:rPr lang="da-DK" noProof="0" dirty="0"/>
                        <a:t>” angiver at knap slippes</a:t>
                      </a:r>
                    </a:p>
                  </a:txBody>
                  <a:tcPr/>
                </a:tc>
                <a:tc>
                  <a:txBody>
                    <a:bodyPr/>
                    <a:lstStyle/>
                    <a:p>
                      <a:r>
                        <a:rPr lang="en-US" noProof="0" dirty="0"/>
                        <a:t>D7</a:t>
                      </a:r>
                      <a:endParaRPr lang="da-DK" noProof="0" dirty="0"/>
                    </a:p>
                  </a:txBody>
                  <a:tcPr/>
                </a:tc>
                <a:extLst>
                  <a:ext uri="{0D108BD9-81ED-4DB2-BD59-A6C34878D82A}">
                    <a16:rowId xmlns:a16="http://schemas.microsoft.com/office/drawing/2014/main" val="1054974533"/>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esp</a:t>
                      </a:r>
                      <a:r>
                        <a:rPr lang="en-US" dirty="0"/>
                        <a:t>XX</a:t>
                      </a:r>
                      <a:r>
                        <a:rPr lang="da-DK" dirty="0"/>
                        <a:t>/</a:t>
                      </a:r>
                      <a:r>
                        <a:rPr lang="da-DK" dirty="0" err="1"/>
                        <a:t>Temp</a:t>
                      </a:r>
                      <a:endParaRPr lang="da-DK" dirty="0"/>
                    </a:p>
                  </a:txBody>
                  <a:tcPr/>
                </a:tc>
                <a:tc>
                  <a:txBody>
                    <a:bodyPr/>
                    <a:lstStyle/>
                    <a:p>
                      <a:r>
                        <a:rPr lang="da-DK" dirty="0"/>
                        <a:t>Publisher</a:t>
                      </a:r>
                    </a:p>
                  </a:txBody>
                  <a:tcPr/>
                </a:tc>
                <a:tc>
                  <a:txBody>
                    <a:bodyPr/>
                    <a:lstStyle/>
                    <a:p>
                      <a:r>
                        <a:rPr lang="en-US" dirty="0" err="1"/>
                        <a:t>Angiver</a:t>
                      </a:r>
                      <a:r>
                        <a:rPr lang="en-US" dirty="0"/>
                        <a:t> temperature i Celsius</a:t>
                      </a:r>
                      <a:endParaRPr lang="da-DK" dirty="0"/>
                    </a:p>
                  </a:txBody>
                  <a:tcPr/>
                </a:tc>
                <a:tc>
                  <a:txBody>
                    <a:bodyPr/>
                    <a:lstStyle/>
                    <a:p>
                      <a:r>
                        <a:rPr lang="en-US" dirty="0"/>
                        <a:t>D11</a:t>
                      </a:r>
                      <a:endParaRPr lang="da-DK" dirty="0"/>
                    </a:p>
                  </a:txBody>
                  <a:tcPr/>
                </a:tc>
                <a:extLst>
                  <a:ext uri="{0D108BD9-81ED-4DB2-BD59-A6C34878D82A}">
                    <a16:rowId xmlns:a16="http://schemas.microsoft.com/office/drawing/2014/main" val="1962527547"/>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/Hum</a:t>
                      </a:r>
                    </a:p>
                  </a:txBody>
                  <a:tcPr/>
                </a:tc>
                <a:tc>
                  <a:txBody>
                    <a:bodyPr/>
                    <a:lstStyle/>
                    <a:p>
                      <a:r>
                        <a:rPr lang="da-DK" dirty="0"/>
                        <a:t>Publisher</a:t>
                      </a:r>
                    </a:p>
                  </a:txBody>
                  <a:tcPr/>
                </a:tc>
                <a:tc>
                  <a:txBody>
                    <a:bodyPr/>
                    <a:lstStyle/>
                    <a:p>
                      <a:r>
                        <a:rPr lang="en-US" dirty="0" err="1"/>
                        <a:t>Angiver</a:t>
                      </a:r>
                      <a:r>
                        <a:rPr lang="en-US" dirty="0"/>
                        <a:t> </a:t>
                      </a:r>
                      <a:r>
                        <a:rPr lang="en-US" dirty="0" err="1"/>
                        <a:t>relativluftfugtighed</a:t>
                      </a:r>
                      <a:r>
                        <a:rPr lang="en-US" dirty="0"/>
                        <a:t> i %</a:t>
                      </a:r>
                      <a:endParaRPr lang="da-DK" dirty="0"/>
                    </a:p>
                  </a:txBody>
                  <a:tcPr/>
                </a:tc>
                <a:tc>
                  <a:txBody>
                    <a:bodyPr/>
                    <a:lstStyle/>
                    <a:p>
                      <a:r>
                        <a:rPr lang="en-US" dirty="0"/>
                        <a:t>D11</a:t>
                      </a:r>
                      <a:endParaRPr lang="da-DK" dirty="0"/>
                    </a:p>
                  </a:txBody>
                  <a:tcPr/>
                </a:tc>
                <a:extLst>
                  <a:ext uri="{0D108BD9-81ED-4DB2-BD59-A6C34878D82A}">
                    <a16:rowId xmlns:a16="http://schemas.microsoft.com/office/drawing/2014/main" val="1712755081"/>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a:t>
                      </a:r>
                      <a:r>
                        <a:rPr lang="da-DK" dirty="0" err="1"/>
                        <a:t>NeoRed</a:t>
                      </a:r>
                      <a:endParaRPr lang="da-DK" dirty="0"/>
                    </a:p>
                  </a:txBody>
                  <a:tcPr/>
                </a:tc>
                <a:tc>
                  <a:txBody>
                    <a:bodyPr/>
                    <a:lstStyle/>
                    <a:p>
                      <a:r>
                        <a:rPr lang="en-US" dirty="0"/>
                        <a:t>Subscriber</a:t>
                      </a:r>
                      <a:endParaRPr lang="da-DK" dirty="0"/>
                    </a:p>
                  </a:txBody>
                  <a:tcPr/>
                </a:tc>
                <a:tc>
                  <a:txBody>
                    <a:bodyPr/>
                    <a:lstStyle/>
                    <a:p>
                      <a:r>
                        <a:rPr lang="en-US" dirty="0" err="1"/>
                        <a:t>Værdi</a:t>
                      </a:r>
                      <a:r>
                        <a:rPr lang="en-US" dirty="0"/>
                        <a:t> </a:t>
                      </a:r>
                      <a:r>
                        <a:rPr lang="en-US" dirty="0" err="1"/>
                        <a:t>melle</a:t>
                      </a:r>
                      <a:r>
                        <a:rPr lang="en-US" dirty="0"/>
                        <a:t> 0 </a:t>
                      </a:r>
                      <a:r>
                        <a:rPr lang="en-US" dirty="0" err="1"/>
                        <a:t>og</a:t>
                      </a:r>
                      <a:r>
                        <a:rPr lang="en-US" dirty="0"/>
                        <a:t> 255 </a:t>
                      </a:r>
                      <a:r>
                        <a:rPr lang="en-US" dirty="0" err="1"/>
                        <a:t>angiver</a:t>
                      </a:r>
                      <a:r>
                        <a:rPr lang="en-US" dirty="0"/>
                        <a:t> </a:t>
                      </a:r>
                      <a:r>
                        <a:rPr lang="en-US" dirty="0" err="1"/>
                        <a:t>rød</a:t>
                      </a:r>
                      <a:r>
                        <a:rPr lang="en-US" dirty="0"/>
                        <a:t> </a:t>
                      </a:r>
                      <a:r>
                        <a:rPr lang="en-US" dirty="0" err="1"/>
                        <a:t>niveau</a:t>
                      </a:r>
                      <a:endParaRPr lang="da-DK" dirty="0"/>
                    </a:p>
                  </a:txBody>
                  <a:tcPr/>
                </a:tc>
                <a:tc>
                  <a:txBody>
                    <a:bodyPr/>
                    <a:lstStyle/>
                    <a:p>
                      <a:r>
                        <a:rPr lang="en-US" dirty="0"/>
                        <a:t>D5</a:t>
                      </a:r>
                      <a:endParaRPr lang="da-DK" dirty="0"/>
                    </a:p>
                  </a:txBody>
                  <a:tcPr/>
                </a:tc>
                <a:extLst>
                  <a:ext uri="{0D108BD9-81ED-4DB2-BD59-A6C34878D82A}">
                    <a16:rowId xmlns:a16="http://schemas.microsoft.com/office/drawing/2014/main" val="2075034925"/>
                  </a:ext>
                </a:extLst>
              </a:tr>
              <a:tr h="441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a:t>
                      </a:r>
                      <a:r>
                        <a:rPr lang="da-DK" dirty="0" err="1"/>
                        <a:t>NeoGreen</a:t>
                      </a:r>
                      <a:endParaRPr lang="da-DK" dirty="0"/>
                    </a:p>
                  </a:txBody>
                  <a:tcPr/>
                </a:tc>
                <a:tc>
                  <a:txBody>
                    <a:bodyPr/>
                    <a:lstStyle/>
                    <a:p>
                      <a:r>
                        <a:rPr lang="en-US" dirty="0"/>
                        <a:t>Subscriber</a:t>
                      </a:r>
                      <a:endParaRPr lang="da-DK" dirty="0"/>
                    </a:p>
                  </a:txBody>
                  <a:tcPr/>
                </a:tc>
                <a:tc>
                  <a:txBody>
                    <a:bodyPr/>
                    <a:lstStyle/>
                    <a:p>
                      <a:r>
                        <a:rPr lang="da-DK" dirty="0"/>
                        <a:t>Værdi </a:t>
                      </a:r>
                      <a:r>
                        <a:rPr lang="da-DK" dirty="0" err="1"/>
                        <a:t>melle</a:t>
                      </a:r>
                      <a:r>
                        <a:rPr lang="da-DK" dirty="0"/>
                        <a:t> 0 og 255 angiver grøn niveau</a:t>
                      </a:r>
                    </a:p>
                  </a:txBody>
                  <a:tcPr/>
                </a:tc>
                <a:tc>
                  <a:txBody>
                    <a:bodyPr/>
                    <a:lstStyle/>
                    <a:p>
                      <a:r>
                        <a:rPr lang="en-US" dirty="0"/>
                        <a:t>D5</a:t>
                      </a:r>
                      <a:endParaRPr lang="da-DK" dirty="0"/>
                    </a:p>
                  </a:txBody>
                  <a:tcPr/>
                </a:tc>
                <a:extLst>
                  <a:ext uri="{0D108BD9-81ED-4DB2-BD59-A6C34878D82A}">
                    <a16:rowId xmlns:a16="http://schemas.microsoft.com/office/drawing/2014/main" val="1144613089"/>
                  </a:ext>
                </a:extLst>
              </a:tr>
              <a:tr h="4417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a:t>
                      </a:r>
                      <a:r>
                        <a:rPr lang="da-DK" dirty="0" err="1"/>
                        <a:t>NeoBlue</a:t>
                      </a:r>
                      <a:endParaRPr lang="da-DK" dirty="0"/>
                    </a:p>
                  </a:txBody>
                  <a:tcPr/>
                </a:tc>
                <a:tc>
                  <a:txBody>
                    <a:bodyPr/>
                    <a:lstStyle/>
                    <a:p>
                      <a:r>
                        <a:rPr lang="en-US" dirty="0"/>
                        <a:t>Subscriber</a:t>
                      </a:r>
                      <a:endParaRPr lang="da-DK" dirty="0"/>
                    </a:p>
                  </a:txBody>
                  <a:tcPr/>
                </a:tc>
                <a:tc>
                  <a:txBody>
                    <a:bodyPr/>
                    <a:lstStyle/>
                    <a:p>
                      <a:r>
                        <a:rPr lang="da-DK" dirty="0"/>
                        <a:t>Værdi </a:t>
                      </a:r>
                      <a:r>
                        <a:rPr lang="da-DK" dirty="0" err="1"/>
                        <a:t>melle</a:t>
                      </a:r>
                      <a:r>
                        <a:rPr lang="da-DK" dirty="0"/>
                        <a:t> 0 og 255 angiver blå niveau</a:t>
                      </a:r>
                    </a:p>
                  </a:txBody>
                  <a:tcPr/>
                </a:tc>
                <a:tc>
                  <a:txBody>
                    <a:bodyPr/>
                    <a:lstStyle/>
                    <a:p>
                      <a:r>
                        <a:rPr lang="en-US" dirty="0"/>
                        <a:t>D5</a:t>
                      </a:r>
                      <a:endParaRPr lang="da-DK" dirty="0"/>
                    </a:p>
                  </a:txBody>
                  <a:tcPr/>
                </a:tc>
                <a:extLst>
                  <a:ext uri="{0D108BD9-81ED-4DB2-BD59-A6C34878D82A}">
                    <a16:rowId xmlns:a16="http://schemas.microsoft.com/office/drawing/2014/main" val="3983348312"/>
                  </a:ext>
                </a:extLst>
              </a:tr>
            </a:tbl>
          </a:graphicData>
        </a:graphic>
      </p:graphicFrame>
    </p:spTree>
    <p:extLst>
      <p:ext uri="{BB962C8B-B14F-4D97-AF65-F5344CB8AC3E}">
        <p14:creationId xmlns:p14="http://schemas.microsoft.com/office/powerpoint/2010/main" val="2211099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1CA64-C725-4B41-A6CF-3674BAB56B4B}"/>
              </a:ext>
            </a:extLst>
          </p:cNvPr>
          <p:cNvSpPr>
            <a:spLocks noGrp="1"/>
          </p:cNvSpPr>
          <p:nvPr>
            <p:ph type="title"/>
          </p:nvPr>
        </p:nvSpPr>
        <p:spPr/>
        <p:txBody>
          <a:bodyPr/>
          <a:lstStyle/>
          <a:p>
            <a:r>
              <a:rPr lang="da-DK" dirty="0"/>
              <a:t>Kanaler</a:t>
            </a:r>
            <a:r>
              <a:rPr lang="en-US" dirty="0"/>
              <a:t> i </a:t>
            </a:r>
            <a:r>
              <a:rPr lang="en-US" dirty="0" err="1"/>
              <a:t>vores</a:t>
            </a:r>
            <a:r>
              <a:rPr lang="en-US" dirty="0"/>
              <a:t> MQTT </a:t>
            </a:r>
            <a:endParaRPr lang="da-DK" dirty="0"/>
          </a:p>
        </p:txBody>
      </p:sp>
      <p:sp>
        <p:nvSpPr>
          <p:cNvPr id="3" name="Pladsholder til indhold 2">
            <a:extLst>
              <a:ext uri="{FF2B5EF4-FFF2-40B4-BE49-F238E27FC236}">
                <a16:creationId xmlns:a16="http://schemas.microsoft.com/office/drawing/2014/main" id="{2F405AC6-AB83-48F1-BB87-95881FC6B9F9}"/>
              </a:ext>
            </a:extLst>
          </p:cNvPr>
          <p:cNvSpPr>
            <a:spLocks noGrp="1"/>
          </p:cNvSpPr>
          <p:nvPr>
            <p:ph idx="1"/>
          </p:nvPr>
        </p:nvSpPr>
        <p:spPr>
          <a:xfrm>
            <a:off x="10091292" y="1295948"/>
            <a:ext cx="1947211" cy="4417251"/>
          </a:xfrm>
        </p:spPr>
        <p:txBody>
          <a:bodyPr/>
          <a:lstStyle/>
          <a:p>
            <a:pPr>
              <a:spcAft>
                <a:spcPts val="600"/>
              </a:spcAft>
            </a:pPr>
            <a:r>
              <a:rPr lang="en-US" dirty="0"/>
              <a:t>XX </a:t>
            </a:r>
            <a:r>
              <a:rPr lang="en-US" dirty="0" err="1"/>
              <a:t>angver</a:t>
            </a:r>
            <a:r>
              <a:rPr lang="en-US" dirty="0"/>
              <a:t> nr </a:t>
            </a:r>
            <a:r>
              <a:rPr lang="en-US" dirty="0" err="1"/>
              <a:t>på</a:t>
            </a:r>
            <a:r>
              <a:rPr lang="en-US" dirty="0"/>
              <a:t> </a:t>
            </a:r>
            <a:r>
              <a:rPr lang="en-US" dirty="0" err="1"/>
              <a:t>jeres</a:t>
            </a:r>
            <a:r>
              <a:rPr lang="en-US" dirty="0"/>
              <a:t> ESP, </a:t>
            </a:r>
            <a:r>
              <a:rPr lang="en-US" dirty="0" err="1"/>
              <a:t>kan</a:t>
            </a:r>
            <a:r>
              <a:rPr lang="en-US" dirty="0"/>
              <a:t> </a:t>
            </a:r>
            <a:r>
              <a:rPr lang="en-US" dirty="0" err="1"/>
              <a:t>ses</a:t>
            </a:r>
            <a:r>
              <a:rPr lang="en-US" dirty="0"/>
              <a:t> I display.</a:t>
            </a:r>
            <a:endParaRPr lang="da-DK" dirty="0"/>
          </a:p>
        </p:txBody>
      </p:sp>
      <p:sp>
        <p:nvSpPr>
          <p:cNvPr id="4" name="Pladsholder til slidenummer 3">
            <a:extLst>
              <a:ext uri="{FF2B5EF4-FFF2-40B4-BE49-F238E27FC236}">
                <a16:creationId xmlns:a16="http://schemas.microsoft.com/office/drawing/2014/main" id="{7791028E-B3C7-45D9-B91F-E45AE46F62C0}"/>
              </a:ext>
            </a:extLst>
          </p:cNvPr>
          <p:cNvSpPr>
            <a:spLocks noGrp="1"/>
          </p:cNvSpPr>
          <p:nvPr>
            <p:ph type="sldNum" sz="quarter" idx="12"/>
          </p:nvPr>
        </p:nvSpPr>
        <p:spPr/>
        <p:txBody>
          <a:bodyPr/>
          <a:lstStyle/>
          <a:p>
            <a:fld id="{24C8C45C-947F-4981-8B3F-4F32E973C901}" type="slidenum">
              <a:rPr lang="da-DK" smtClean="0"/>
              <a:pPr/>
              <a:t>29</a:t>
            </a:fld>
            <a:endParaRPr lang="da-DK"/>
          </a:p>
        </p:txBody>
      </p:sp>
      <p:sp>
        <p:nvSpPr>
          <p:cNvPr id="5" name="Pladsholder til dato 4">
            <a:extLst>
              <a:ext uri="{FF2B5EF4-FFF2-40B4-BE49-F238E27FC236}">
                <a16:creationId xmlns:a16="http://schemas.microsoft.com/office/drawing/2014/main" id="{1AAFFD5F-02C9-476E-8443-BE989FEAC675}"/>
              </a:ext>
            </a:extLst>
          </p:cNvPr>
          <p:cNvSpPr>
            <a:spLocks noGrp="1"/>
          </p:cNvSpPr>
          <p:nvPr>
            <p:ph type="dt" sz="half" idx="10"/>
          </p:nvPr>
        </p:nvSpPr>
        <p:spPr/>
        <p:txBody>
          <a:bodyPr/>
          <a:lstStyle/>
          <a:p>
            <a:endParaRPr lang="da-DK"/>
          </a:p>
        </p:txBody>
      </p:sp>
      <p:graphicFrame>
        <p:nvGraphicFramePr>
          <p:cNvPr id="6" name="Tabel 6">
            <a:extLst>
              <a:ext uri="{FF2B5EF4-FFF2-40B4-BE49-F238E27FC236}">
                <a16:creationId xmlns:a16="http://schemas.microsoft.com/office/drawing/2014/main" id="{7D8FF006-484D-44F3-BDB0-0354823D2C8F}"/>
              </a:ext>
            </a:extLst>
          </p:cNvPr>
          <p:cNvGraphicFramePr>
            <a:graphicFrameLocks noGrp="1"/>
          </p:cNvGraphicFramePr>
          <p:nvPr>
            <p:extLst>
              <p:ext uri="{D42A27DB-BD31-4B8C-83A1-F6EECF244321}">
                <p14:modId xmlns:p14="http://schemas.microsoft.com/office/powerpoint/2010/main" val="1137557262"/>
              </p:ext>
            </p:extLst>
          </p:nvPr>
        </p:nvGraphicFramePr>
        <p:xfrm>
          <a:off x="505415" y="1099537"/>
          <a:ext cx="9500358" cy="2368142"/>
        </p:xfrm>
        <a:graphic>
          <a:graphicData uri="http://schemas.openxmlformats.org/drawingml/2006/table">
            <a:tbl>
              <a:tblPr firstRow="1" bandRow="1">
                <a:tableStyleId>{5C22544A-7EE6-4342-B048-85BDC9FD1C3A}</a:tableStyleId>
              </a:tblPr>
              <a:tblGrid>
                <a:gridCol w="2292245">
                  <a:extLst>
                    <a:ext uri="{9D8B030D-6E8A-4147-A177-3AD203B41FA5}">
                      <a16:colId xmlns:a16="http://schemas.microsoft.com/office/drawing/2014/main" val="3367960242"/>
                    </a:ext>
                  </a:extLst>
                </a:gridCol>
                <a:gridCol w="1563658">
                  <a:extLst>
                    <a:ext uri="{9D8B030D-6E8A-4147-A177-3AD203B41FA5}">
                      <a16:colId xmlns:a16="http://schemas.microsoft.com/office/drawing/2014/main" val="2206579066"/>
                    </a:ext>
                  </a:extLst>
                </a:gridCol>
                <a:gridCol w="4657692">
                  <a:extLst>
                    <a:ext uri="{9D8B030D-6E8A-4147-A177-3AD203B41FA5}">
                      <a16:colId xmlns:a16="http://schemas.microsoft.com/office/drawing/2014/main" val="1204399834"/>
                    </a:ext>
                  </a:extLst>
                </a:gridCol>
                <a:gridCol w="986763">
                  <a:extLst>
                    <a:ext uri="{9D8B030D-6E8A-4147-A177-3AD203B41FA5}">
                      <a16:colId xmlns:a16="http://schemas.microsoft.com/office/drawing/2014/main" val="371498429"/>
                    </a:ext>
                  </a:extLst>
                </a:gridCol>
              </a:tblGrid>
              <a:tr h="447902">
                <a:tc>
                  <a:txBody>
                    <a:bodyPr/>
                    <a:lstStyle/>
                    <a:p>
                      <a:r>
                        <a:rPr lang="en-US" dirty="0" err="1"/>
                        <a:t>Benævnelse</a:t>
                      </a:r>
                      <a:endParaRPr lang="da-DK" dirty="0"/>
                    </a:p>
                  </a:txBody>
                  <a:tcPr/>
                </a:tc>
                <a:tc>
                  <a:txBody>
                    <a:bodyPr/>
                    <a:lstStyle/>
                    <a:p>
                      <a:r>
                        <a:rPr lang="en-US" dirty="0"/>
                        <a:t>ESP</a:t>
                      </a:r>
                      <a:endParaRPr lang="da-DK" dirty="0"/>
                    </a:p>
                  </a:txBody>
                  <a:tcPr/>
                </a:tc>
                <a:tc>
                  <a:txBody>
                    <a:bodyPr/>
                    <a:lstStyle/>
                    <a:p>
                      <a:r>
                        <a:rPr lang="en-US" dirty="0" err="1"/>
                        <a:t>Funktion</a:t>
                      </a:r>
                      <a:endParaRPr lang="da-DK" dirty="0"/>
                    </a:p>
                  </a:txBody>
                  <a:tcPr/>
                </a:tc>
                <a:tc>
                  <a:txBody>
                    <a:bodyPr/>
                    <a:lstStyle/>
                    <a:p>
                      <a:r>
                        <a:rPr lang="en-US" dirty="0"/>
                        <a:t>Port</a:t>
                      </a:r>
                      <a:endParaRPr lang="da-DK" dirty="0"/>
                    </a:p>
                  </a:txBody>
                  <a:tcPr/>
                </a:tc>
                <a:extLst>
                  <a:ext uri="{0D108BD9-81ED-4DB2-BD59-A6C34878D82A}">
                    <a16:rowId xmlns:a16="http://schemas.microsoft.com/office/drawing/2014/main" val="1634619525"/>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a:t>
                      </a:r>
                      <a:r>
                        <a:rPr lang="da-DK" dirty="0" err="1"/>
                        <a:t>SenRed</a:t>
                      </a:r>
                      <a:endParaRPr lang="da-D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Publisher</a:t>
                      </a:r>
                    </a:p>
                  </a:txBody>
                  <a:tcPr/>
                </a:tc>
                <a:tc>
                  <a:txBody>
                    <a:bodyPr/>
                    <a:lstStyle/>
                    <a:p>
                      <a:r>
                        <a:rPr lang="en-US" dirty="0"/>
                        <a:t>Med et </a:t>
                      </a:r>
                      <a:r>
                        <a:rPr lang="en-US" dirty="0" err="1"/>
                        <a:t>tal</a:t>
                      </a:r>
                      <a:r>
                        <a:rPr lang="en-US" dirty="0"/>
                        <a:t> </a:t>
                      </a:r>
                      <a:r>
                        <a:rPr lang="en-US" dirty="0" err="1"/>
                        <a:t>mellem</a:t>
                      </a:r>
                      <a:r>
                        <a:rPr lang="en-US" dirty="0"/>
                        <a:t> 0 </a:t>
                      </a:r>
                      <a:r>
                        <a:rPr lang="en-US" dirty="0" err="1"/>
                        <a:t>og</a:t>
                      </a:r>
                      <a:r>
                        <a:rPr lang="en-US" dirty="0"/>
                        <a:t> 255 </a:t>
                      </a:r>
                      <a:r>
                        <a:rPr lang="en-US" dirty="0" err="1"/>
                        <a:t>angives</a:t>
                      </a:r>
                      <a:r>
                        <a:rPr lang="en-US" dirty="0"/>
                        <a:t> </a:t>
                      </a:r>
                      <a:r>
                        <a:rPr lang="en-US" dirty="0" err="1"/>
                        <a:t>indhold</a:t>
                      </a:r>
                      <a:r>
                        <a:rPr lang="en-US" dirty="0"/>
                        <a:t> </a:t>
                      </a:r>
                      <a:r>
                        <a:rPr lang="en-US" dirty="0" err="1"/>
                        <a:t>af</a:t>
                      </a:r>
                      <a:r>
                        <a:rPr lang="en-US" dirty="0"/>
                        <a:t> </a:t>
                      </a:r>
                      <a:r>
                        <a:rPr lang="en-US" dirty="0" err="1"/>
                        <a:t>rød</a:t>
                      </a:r>
                      <a:r>
                        <a:rPr lang="en-US" dirty="0"/>
                        <a:t>.</a:t>
                      </a:r>
                      <a:endParaRPr lang="da-DK" dirty="0"/>
                    </a:p>
                  </a:txBody>
                  <a:tcPr/>
                </a:tc>
                <a:tc>
                  <a:txBody>
                    <a:bodyPr/>
                    <a:lstStyle/>
                    <a:p>
                      <a:r>
                        <a:rPr lang="en-US" dirty="0"/>
                        <a:t>I2C</a:t>
                      </a:r>
                      <a:endParaRPr lang="da-DK" dirty="0"/>
                    </a:p>
                  </a:txBody>
                  <a:tcPr/>
                </a:tc>
                <a:extLst>
                  <a:ext uri="{0D108BD9-81ED-4DB2-BD59-A6C34878D82A}">
                    <a16:rowId xmlns:a16="http://schemas.microsoft.com/office/drawing/2014/main" val="1809387567"/>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a:t>
                      </a:r>
                      <a:r>
                        <a:rPr lang="da-DK" dirty="0" err="1"/>
                        <a:t>SenGreen</a:t>
                      </a:r>
                      <a:endParaRPr lang="da-DK" dirty="0"/>
                    </a:p>
                  </a:txBody>
                  <a:tcPr/>
                </a:tc>
                <a:tc>
                  <a:txBody>
                    <a:bodyPr/>
                    <a:lstStyle/>
                    <a:p>
                      <a:r>
                        <a:rPr lang="da-DK" dirty="0"/>
                        <a:t>Publisher</a:t>
                      </a:r>
                    </a:p>
                  </a:txBody>
                  <a:tcPr/>
                </a:tc>
                <a:tc>
                  <a:txBody>
                    <a:bodyPr/>
                    <a:lstStyle/>
                    <a:p>
                      <a:r>
                        <a:rPr lang="da-DK" dirty="0"/>
                        <a:t>Med et tal mellem 0 og 255 angives indhold af grøn.</a:t>
                      </a:r>
                    </a:p>
                  </a:txBody>
                  <a:tcPr/>
                </a:tc>
                <a:tc>
                  <a:txBody>
                    <a:bodyPr/>
                    <a:lstStyle/>
                    <a:p>
                      <a:r>
                        <a:rPr lang="en-US" dirty="0"/>
                        <a:t>I2C</a:t>
                      </a:r>
                      <a:endParaRPr lang="da-DK" dirty="0"/>
                    </a:p>
                  </a:txBody>
                  <a:tcPr/>
                </a:tc>
                <a:extLst>
                  <a:ext uri="{0D108BD9-81ED-4DB2-BD59-A6C34878D82A}">
                    <a16:rowId xmlns:a16="http://schemas.microsoft.com/office/drawing/2014/main" val="2775078531"/>
                  </a:ext>
                </a:extLst>
              </a:tr>
              <a:tr h="44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espXX</a:t>
                      </a:r>
                      <a:r>
                        <a:rPr lang="da-DK" dirty="0"/>
                        <a:t>/</a:t>
                      </a:r>
                      <a:r>
                        <a:rPr lang="da-DK" dirty="0" err="1"/>
                        <a:t>SenBlue</a:t>
                      </a:r>
                      <a:endParaRPr lang="da-DK" dirty="0"/>
                    </a:p>
                  </a:txBody>
                  <a:tcPr/>
                </a:tc>
                <a:tc>
                  <a:txBody>
                    <a:bodyPr/>
                    <a:lstStyle/>
                    <a:p>
                      <a:r>
                        <a:rPr lang="da-DK" dirty="0"/>
                        <a:t>Publisher</a:t>
                      </a:r>
                    </a:p>
                  </a:txBody>
                  <a:tcPr/>
                </a:tc>
                <a:tc>
                  <a:txBody>
                    <a:bodyPr/>
                    <a:lstStyle/>
                    <a:p>
                      <a:r>
                        <a:rPr lang="da-DK" dirty="0"/>
                        <a:t>Med et </a:t>
                      </a:r>
                      <a:r>
                        <a:rPr lang="da-DK"/>
                        <a:t>tal mellem </a:t>
                      </a:r>
                      <a:r>
                        <a:rPr lang="da-DK" dirty="0"/>
                        <a:t>0 og 255 angives indhold af blå.</a:t>
                      </a:r>
                    </a:p>
                  </a:txBody>
                  <a:tcPr/>
                </a:tc>
                <a:tc>
                  <a:txBody>
                    <a:bodyPr/>
                    <a:lstStyle/>
                    <a:p>
                      <a:r>
                        <a:rPr lang="en-US" dirty="0"/>
                        <a:t>I2C</a:t>
                      </a:r>
                      <a:endParaRPr lang="da-DK" dirty="0"/>
                    </a:p>
                  </a:txBody>
                  <a:tcPr/>
                </a:tc>
                <a:extLst>
                  <a:ext uri="{0D108BD9-81ED-4DB2-BD59-A6C34878D82A}">
                    <a16:rowId xmlns:a16="http://schemas.microsoft.com/office/drawing/2014/main" val="1659875325"/>
                  </a:ext>
                </a:extLst>
              </a:tr>
            </a:tbl>
          </a:graphicData>
        </a:graphic>
      </p:graphicFrame>
    </p:spTree>
    <p:extLst>
      <p:ext uri="{BB962C8B-B14F-4D97-AF65-F5344CB8AC3E}">
        <p14:creationId xmlns:p14="http://schemas.microsoft.com/office/powerpoint/2010/main" val="1159129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8C1FFD-951E-4C53-B6F1-22F0871F8989}"/>
              </a:ext>
            </a:extLst>
          </p:cNvPr>
          <p:cNvSpPr>
            <a:spLocks noGrp="1"/>
          </p:cNvSpPr>
          <p:nvPr>
            <p:ph type="ctrTitle"/>
          </p:nvPr>
        </p:nvSpPr>
        <p:spPr/>
        <p:txBody>
          <a:bodyPr/>
          <a:lstStyle/>
          <a:p>
            <a:r>
              <a:rPr lang="en-US" err="1"/>
              <a:t>Uddannelsen</a:t>
            </a:r>
            <a:r>
              <a:rPr lang="en-US"/>
              <a:t> IT-Teknolog</a:t>
            </a:r>
            <a:endParaRPr lang="LID4096"/>
          </a:p>
        </p:txBody>
      </p:sp>
      <p:sp>
        <p:nvSpPr>
          <p:cNvPr id="7" name="Subtitle 6">
            <a:extLst>
              <a:ext uri="{FF2B5EF4-FFF2-40B4-BE49-F238E27FC236}">
                <a16:creationId xmlns:a16="http://schemas.microsoft.com/office/drawing/2014/main" id="{2D577769-3874-4C27-B2E6-9FA003E26F9E}"/>
              </a:ext>
            </a:extLst>
          </p:cNvPr>
          <p:cNvSpPr>
            <a:spLocks noGrp="1"/>
          </p:cNvSpPr>
          <p:nvPr>
            <p:ph type="subTitle" idx="1"/>
          </p:nvPr>
        </p:nvSpPr>
        <p:spPr/>
        <p:txBody>
          <a:bodyPr/>
          <a:lstStyle/>
          <a:p>
            <a:r>
              <a:rPr lang="en-US" dirty="0"/>
              <a:t>Kort om </a:t>
            </a:r>
            <a:r>
              <a:rPr lang="en-US" dirty="0" err="1"/>
              <a:t>uddannelsen</a:t>
            </a:r>
            <a:r>
              <a:rPr lang="en-US" dirty="0"/>
              <a:t> IT-Teknolog</a:t>
            </a:r>
            <a:endParaRPr lang="LID4096" dirty="0"/>
          </a:p>
        </p:txBody>
      </p:sp>
      <p:sp>
        <p:nvSpPr>
          <p:cNvPr id="5" name="Date Placeholder 4">
            <a:extLst>
              <a:ext uri="{FF2B5EF4-FFF2-40B4-BE49-F238E27FC236}">
                <a16:creationId xmlns:a16="http://schemas.microsoft.com/office/drawing/2014/main" id="{404D9348-E63B-45D1-83C2-556B541138EB}"/>
              </a:ext>
            </a:extLst>
          </p:cNvPr>
          <p:cNvSpPr>
            <a:spLocks noGrp="1"/>
          </p:cNvSpPr>
          <p:nvPr>
            <p:ph type="dt" sz="half" idx="2"/>
          </p:nvPr>
        </p:nvSpPr>
        <p:spPr/>
        <p:txBody>
          <a:bodyPr/>
          <a:lstStyle/>
          <a:p>
            <a:fld id="{3CD3ECDF-3189-464E-9A55-76D84C5D0358}" type="datetime1">
              <a:rPr lang="da-DK" noProof="0" smtClean="0"/>
              <a:t>04-11-2025</a:t>
            </a:fld>
            <a:endParaRPr lang="da-DK" noProof="0"/>
          </a:p>
        </p:txBody>
      </p:sp>
      <p:sp>
        <p:nvSpPr>
          <p:cNvPr id="2" name="Slide Number Placeholder 1">
            <a:extLst>
              <a:ext uri="{FF2B5EF4-FFF2-40B4-BE49-F238E27FC236}">
                <a16:creationId xmlns:a16="http://schemas.microsoft.com/office/drawing/2014/main" id="{7F3D320D-E873-4290-9385-B0C60F314037}"/>
              </a:ext>
            </a:extLst>
          </p:cNvPr>
          <p:cNvSpPr>
            <a:spLocks noGrp="1"/>
          </p:cNvSpPr>
          <p:nvPr>
            <p:ph type="sldNum" sz="quarter" idx="4"/>
          </p:nvPr>
        </p:nvSpPr>
        <p:spPr/>
        <p:txBody>
          <a:bodyPr/>
          <a:lstStyle/>
          <a:p>
            <a:fld id="{20EB7ABC-56F9-4FEF-9CF0-E2D14234E329}" type="slidenum">
              <a:rPr lang="da-DK" noProof="0" smtClean="0"/>
              <a:pPr/>
              <a:t>3</a:t>
            </a:fld>
            <a:endParaRPr lang="da-DK" noProof="0"/>
          </a:p>
        </p:txBody>
      </p:sp>
    </p:spTree>
    <p:extLst>
      <p:ext uri="{BB962C8B-B14F-4D97-AF65-F5344CB8AC3E}">
        <p14:creationId xmlns:p14="http://schemas.microsoft.com/office/powerpoint/2010/main" val="3953252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A5BEEA-993E-4E44-86E5-57D6AC3F848C}"/>
              </a:ext>
            </a:extLst>
          </p:cNvPr>
          <p:cNvSpPr>
            <a:spLocks noGrp="1"/>
          </p:cNvSpPr>
          <p:nvPr>
            <p:ph type="title"/>
          </p:nvPr>
        </p:nvSpPr>
        <p:spPr/>
        <p:txBody>
          <a:bodyPr/>
          <a:lstStyle/>
          <a:p>
            <a:r>
              <a:rPr lang="da-DK" dirty="0"/>
              <a:t>Workshop</a:t>
            </a:r>
            <a:br>
              <a:rPr lang="da-DK" dirty="0"/>
            </a:br>
            <a:endParaRPr lang="LID4096" dirty="0"/>
          </a:p>
        </p:txBody>
      </p:sp>
      <p:sp>
        <p:nvSpPr>
          <p:cNvPr id="7" name="Content Placeholder 6">
            <a:extLst>
              <a:ext uri="{FF2B5EF4-FFF2-40B4-BE49-F238E27FC236}">
                <a16:creationId xmlns:a16="http://schemas.microsoft.com/office/drawing/2014/main" id="{5E5AF90A-624E-4A3E-9572-5213BBAECA3C}"/>
              </a:ext>
            </a:extLst>
          </p:cNvPr>
          <p:cNvSpPr>
            <a:spLocks noGrp="1"/>
          </p:cNvSpPr>
          <p:nvPr>
            <p:ph idx="1"/>
          </p:nvPr>
        </p:nvSpPr>
        <p:spPr>
          <a:xfrm>
            <a:off x="572400" y="1172817"/>
            <a:ext cx="11362926" cy="4540382"/>
          </a:xfrm>
        </p:spPr>
        <p:txBody>
          <a:bodyPr/>
          <a:lstStyle/>
          <a:p>
            <a:pPr marL="0" indent="0">
              <a:buNone/>
            </a:pPr>
            <a:r>
              <a:rPr lang="da-DK" dirty="0"/>
              <a:t>Beskrivelse af workshop findes i dokumentet workshop.pdf</a:t>
            </a:r>
          </a:p>
          <a:p>
            <a:pPr marL="457200" indent="-457200">
              <a:buFont typeface="+mj-lt"/>
              <a:buAutoNum type="arabicParenR"/>
            </a:pPr>
            <a:endParaRPr lang="da-DK" dirty="0"/>
          </a:p>
          <a:p>
            <a:endParaRPr lang="LID4096" dirty="0"/>
          </a:p>
        </p:txBody>
      </p:sp>
      <p:sp>
        <p:nvSpPr>
          <p:cNvPr id="5" name="Slide Number Placeholder 4">
            <a:extLst>
              <a:ext uri="{FF2B5EF4-FFF2-40B4-BE49-F238E27FC236}">
                <a16:creationId xmlns:a16="http://schemas.microsoft.com/office/drawing/2014/main" id="{816AD8CE-7A14-43FD-A30D-E7CB812DD97B}"/>
              </a:ext>
            </a:extLst>
          </p:cNvPr>
          <p:cNvSpPr>
            <a:spLocks noGrp="1"/>
          </p:cNvSpPr>
          <p:nvPr>
            <p:ph type="sldNum" sz="quarter" idx="12"/>
          </p:nvPr>
        </p:nvSpPr>
        <p:spPr/>
        <p:txBody>
          <a:bodyPr/>
          <a:lstStyle/>
          <a:p>
            <a:fld id="{24C8C45C-947F-4981-8B3F-4F32E973C901}" type="slidenum">
              <a:rPr lang="da-DK" smtClean="0"/>
              <a:pPr/>
              <a:t>30</a:t>
            </a:fld>
            <a:endParaRPr lang="da-DK"/>
          </a:p>
        </p:txBody>
      </p:sp>
      <p:sp>
        <p:nvSpPr>
          <p:cNvPr id="4" name="Date Placeholder 3">
            <a:extLst>
              <a:ext uri="{FF2B5EF4-FFF2-40B4-BE49-F238E27FC236}">
                <a16:creationId xmlns:a16="http://schemas.microsoft.com/office/drawing/2014/main" id="{672D62D6-59DE-4F9D-93A4-4F0C30B171A0}"/>
              </a:ext>
            </a:extLst>
          </p:cNvPr>
          <p:cNvSpPr>
            <a:spLocks noGrp="1"/>
          </p:cNvSpPr>
          <p:nvPr>
            <p:ph type="dt" sz="half" idx="10"/>
          </p:nvPr>
        </p:nvSpPr>
        <p:spPr/>
        <p:txBody>
          <a:bodyPr/>
          <a:lstStyle/>
          <a:p>
            <a:endParaRPr lang="da-DK"/>
          </a:p>
        </p:txBody>
      </p:sp>
    </p:spTree>
    <p:extLst>
      <p:ext uri="{BB962C8B-B14F-4D97-AF65-F5344CB8AC3E}">
        <p14:creationId xmlns:p14="http://schemas.microsoft.com/office/powerpoint/2010/main" val="2122803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7B947AB-893C-4BB7-9207-FE10B5D68629}"/>
              </a:ext>
            </a:extLst>
          </p:cNvPr>
          <p:cNvSpPr>
            <a:spLocks noGrp="1"/>
          </p:cNvSpPr>
          <p:nvPr>
            <p:ph type="ctrTitle"/>
          </p:nvPr>
        </p:nvSpPr>
        <p:spPr/>
        <p:txBody>
          <a:bodyPr/>
          <a:lstStyle/>
          <a:p>
            <a:r>
              <a:rPr lang="da-DK" dirty="0"/>
              <a:t>Afrunding</a:t>
            </a:r>
          </a:p>
        </p:txBody>
      </p:sp>
      <p:sp>
        <p:nvSpPr>
          <p:cNvPr id="9" name="Undertitel 8">
            <a:extLst>
              <a:ext uri="{FF2B5EF4-FFF2-40B4-BE49-F238E27FC236}">
                <a16:creationId xmlns:a16="http://schemas.microsoft.com/office/drawing/2014/main" id="{CF241905-F61E-4B9D-9D45-87503761EF3F}"/>
              </a:ext>
            </a:extLst>
          </p:cNvPr>
          <p:cNvSpPr>
            <a:spLocks noGrp="1"/>
          </p:cNvSpPr>
          <p:nvPr>
            <p:ph type="subTitle" idx="1"/>
          </p:nvPr>
        </p:nvSpPr>
        <p:spPr>
          <a:xfrm>
            <a:off x="572398" y="3468046"/>
            <a:ext cx="10095601" cy="875354"/>
          </a:xfrm>
        </p:spPr>
        <p:txBody>
          <a:bodyPr/>
          <a:lstStyle/>
          <a:p>
            <a:r>
              <a:rPr lang="da-DK" dirty="0"/>
              <a:t>Evaluering af workshoppen </a:t>
            </a:r>
            <a:r>
              <a:rPr lang="da-DK" dirty="0" err="1"/>
              <a:t>IoT</a:t>
            </a:r>
            <a:r>
              <a:rPr lang="da-DK" dirty="0"/>
              <a:t> – Internet of Things, </a:t>
            </a:r>
            <a:r>
              <a:rPr lang="da-DK" dirty="0" err="1"/>
              <a:t>Techcollege</a:t>
            </a:r>
            <a:endParaRPr lang="da-DK" dirty="0">
              <a:highlight>
                <a:srgbClr val="FFFF00"/>
              </a:highlight>
            </a:endParaRPr>
          </a:p>
          <a:p>
            <a:endParaRPr lang="da-DK" dirty="0">
              <a:highlight>
                <a:srgbClr val="FFFF00"/>
              </a:highlight>
            </a:endParaRPr>
          </a:p>
        </p:txBody>
      </p:sp>
      <p:sp>
        <p:nvSpPr>
          <p:cNvPr id="4" name="Pladsholder til dato 3">
            <a:extLst>
              <a:ext uri="{FF2B5EF4-FFF2-40B4-BE49-F238E27FC236}">
                <a16:creationId xmlns:a16="http://schemas.microsoft.com/office/drawing/2014/main" id="{1F9B50EE-ABF7-4844-A9CC-7CE462E2A46B}"/>
              </a:ext>
            </a:extLst>
          </p:cNvPr>
          <p:cNvSpPr>
            <a:spLocks noGrp="1"/>
          </p:cNvSpPr>
          <p:nvPr>
            <p:ph type="dt" sz="half" idx="2"/>
          </p:nvPr>
        </p:nvSpPr>
        <p:spPr/>
        <p:txBody>
          <a:bodyPr/>
          <a:lstStyle/>
          <a:p>
            <a:endParaRPr lang="da-DK"/>
          </a:p>
        </p:txBody>
      </p:sp>
      <p:sp>
        <p:nvSpPr>
          <p:cNvPr id="6" name="Pladsholder til slidenummer 5">
            <a:extLst>
              <a:ext uri="{FF2B5EF4-FFF2-40B4-BE49-F238E27FC236}">
                <a16:creationId xmlns:a16="http://schemas.microsoft.com/office/drawing/2014/main" id="{95419466-D2D9-4298-9396-C30614B08721}"/>
              </a:ext>
            </a:extLst>
          </p:cNvPr>
          <p:cNvSpPr>
            <a:spLocks noGrp="1"/>
          </p:cNvSpPr>
          <p:nvPr>
            <p:ph type="sldNum" sz="quarter" idx="4"/>
          </p:nvPr>
        </p:nvSpPr>
        <p:spPr/>
        <p:txBody>
          <a:bodyPr/>
          <a:lstStyle/>
          <a:p>
            <a:fld id="{24C8C45C-947F-4981-8B3F-4F32E973C901}" type="slidenum">
              <a:rPr lang="da-DK" smtClean="0"/>
              <a:pPr/>
              <a:t>31</a:t>
            </a:fld>
            <a:endParaRPr lang="da-DK"/>
          </a:p>
        </p:txBody>
      </p:sp>
    </p:spTree>
    <p:custDataLst>
      <p:custData r:id="rId1"/>
      <p:custData r:id="rId2"/>
    </p:custDataLst>
    <p:extLst>
      <p:ext uri="{BB962C8B-B14F-4D97-AF65-F5344CB8AC3E}">
        <p14:creationId xmlns:p14="http://schemas.microsoft.com/office/powerpoint/2010/main" val="147391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F82CE6CB-76DC-8BB8-C0E2-E5C7F5622FF8}"/>
              </a:ext>
            </a:extLst>
          </p:cNvPr>
          <p:cNvPicPr>
            <a:picLocks noChangeAspect="1"/>
          </p:cNvPicPr>
          <p:nvPr/>
        </p:nvPicPr>
        <p:blipFill rotWithShape="1">
          <a:blip r:embed="rId4">
            <a:extLst>
              <a:ext uri="{28A0092B-C50C-407E-A947-70E740481C1C}">
                <a14:useLocalDpi xmlns:a14="http://schemas.microsoft.com/office/drawing/2010/main" val="0"/>
              </a:ext>
            </a:extLst>
          </a:blip>
          <a:srcRect l="12481" t="-1321" r="15863" b="8523"/>
          <a:stretch/>
        </p:blipFill>
        <p:spPr>
          <a:xfrm>
            <a:off x="4127500" y="-93628"/>
            <a:ext cx="8051799" cy="6951628"/>
          </a:xfrm>
          <a:prstGeom prst="rect">
            <a:avLst/>
          </a:prstGeom>
        </p:spPr>
      </p:pic>
      <p:sp>
        <p:nvSpPr>
          <p:cNvPr id="2" name="Titel 1">
            <a:extLst>
              <a:ext uri="{FF2B5EF4-FFF2-40B4-BE49-F238E27FC236}">
                <a16:creationId xmlns:a16="http://schemas.microsoft.com/office/drawing/2014/main" id="{2A70196A-EF05-B357-B0BF-373F77CB5A34}"/>
              </a:ext>
            </a:extLst>
          </p:cNvPr>
          <p:cNvSpPr>
            <a:spLocks noGrp="1"/>
          </p:cNvSpPr>
          <p:nvPr>
            <p:ph type="title"/>
          </p:nvPr>
        </p:nvSpPr>
        <p:spPr/>
        <p:txBody>
          <a:bodyPr/>
          <a:lstStyle/>
          <a:p>
            <a:r>
              <a:rPr lang="da-DK" dirty="0">
                <a:latin typeface="+mn-lt"/>
              </a:rPr>
              <a:t>Evaluer </a:t>
            </a:r>
            <a:r>
              <a:rPr lang="da-DK">
                <a:latin typeface="+mn-lt"/>
              </a:rPr>
              <a:t>dagens workshop</a:t>
            </a:r>
            <a:endParaRPr lang="da-DK" dirty="0">
              <a:latin typeface="+mn-lt"/>
            </a:endParaRPr>
          </a:p>
        </p:txBody>
      </p:sp>
      <p:sp>
        <p:nvSpPr>
          <p:cNvPr id="3" name="Pladsholder til indhold 2">
            <a:extLst>
              <a:ext uri="{FF2B5EF4-FFF2-40B4-BE49-F238E27FC236}">
                <a16:creationId xmlns:a16="http://schemas.microsoft.com/office/drawing/2014/main" id="{F5F85B57-1A47-A1CE-53DC-0F7A46BB635D}"/>
              </a:ext>
            </a:extLst>
          </p:cNvPr>
          <p:cNvSpPr>
            <a:spLocks noGrp="1"/>
          </p:cNvSpPr>
          <p:nvPr>
            <p:ph idx="1"/>
          </p:nvPr>
        </p:nvSpPr>
        <p:spPr>
          <a:xfrm>
            <a:off x="572400" y="1659598"/>
            <a:ext cx="5371200" cy="4855501"/>
          </a:xfrm>
        </p:spPr>
        <p:txBody>
          <a:bodyPr/>
          <a:lstStyle/>
          <a:p>
            <a:pPr marL="0" indent="0">
              <a:buNone/>
            </a:pPr>
            <a:r>
              <a:rPr lang="da-DK" sz="2400" dirty="0"/>
              <a:t>Find evalueringen</a:t>
            </a:r>
          </a:p>
          <a:p>
            <a:pPr>
              <a:buFont typeface="Arial" panose="020B0604020202020204" pitchFamily="34" charset="0"/>
              <a:buChar char="•"/>
            </a:pPr>
            <a:r>
              <a:rPr lang="da-DK" dirty="0"/>
              <a:t>Mobil:</a:t>
            </a:r>
            <a:br>
              <a:rPr lang="da-DK" dirty="0"/>
            </a:br>
            <a:r>
              <a:rPr lang="da-DK" dirty="0"/>
              <a:t>Scan QR-kode</a:t>
            </a:r>
          </a:p>
          <a:p>
            <a:pPr marL="0" indent="0">
              <a:buNone/>
            </a:pPr>
            <a:r>
              <a:rPr lang="da-DK" sz="2400" dirty="0"/>
              <a:t>Varighed</a:t>
            </a:r>
            <a:endParaRPr lang="da-DK" dirty="0"/>
          </a:p>
          <a:p>
            <a:pPr>
              <a:buFont typeface="Arial" panose="020B0604020202020204" pitchFamily="34" charset="0"/>
              <a:buChar char="•"/>
            </a:pPr>
            <a:r>
              <a:rPr lang="da-DK" sz="2000" dirty="0"/>
              <a:t>Ca. 2-3 minutter</a:t>
            </a:r>
            <a:endParaRPr lang="da-DK" dirty="0"/>
          </a:p>
          <a:p>
            <a:pPr marL="0" indent="0">
              <a:buNone/>
            </a:pPr>
            <a:endParaRPr lang="da-DK" sz="2000" dirty="0">
              <a:latin typeface="Mont" panose="00000700000000000000" pitchFamily="50" charset="0"/>
            </a:endParaRPr>
          </a:p>
          <a:p>
            <a:pPr marL="0" indent="0">
              <a:buNone/>
            </a:pPr>
            <a:endParaRPr lang="da-DK" sz="2000" dirty="0">
              <a:latin typeface="Mont" panose="00000700000000000000" pitchFamily="50" charset="0"/>
            </a:endParaRPr>
          </a:p>
          <a:p>
            <a:pPr marL="0" indent="0">
              <a:buNone/>
            </a:pPr>
            <a:endParaRPr lang="da-DK" dirty="0">
              <a:latin typeface="Mont" panose="00000700000000000000" pitchFamily="50" charset="0"/>
            </a:endParaRPr>
          </a:p>
          <a:p>
            <a:pPr marL="0" indent="0">
              <a:buNone/>
            </a:pPr>
            <a:endParaRPr lang="da-DK" sz="2000" dirty="0">
              <a:latin typeface="Mont" panose="00000700000000000000" pitchFamily="50" charset="0"/>
            </a:endParaRPr>
          </a:p>
          <a:p>
            <a:endParaRPr lang="da-DK" dirty="0"/>
          </a:p>
        </p:txBody>
      </p:sp>
      <p:sp>
        <p:nvSpPr>
          <p:cNvPr id="4" name="Pladsholder til slidenummer 3">
            <a:extLst>
              <a:ext uri="{FF2B5EF4-FFF2-40B4-BE49-F238E27FC236}">
                <a16:creationId xmlns:a16="http://schemas.microsoft.com/office/drawing/2014/main" id="{4C7675C7-FB67-AEA4-F808-8EAE047A88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C8C45C-947F-4981-8B3F-4F32E973C901}" type="slidenum">
              <a:rPr kumimoji="0" lang="da-DK" sz="1800" b="0" i="0" u="none" strike="noStrike" kern="1200" cap="none" spc="0" normalizeH="0" baseline="0" noProof="0">
                <a:ln>
                  <a:noFill/>
                </a:ln>
                <a:solidFill>
                  <a:srgbClr val="00425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a-DK" sz="1800" b="0" i="0" u="none" strike="noStrike" kern="1200" cap="none" spc="0" normalizeH="0" baseline="0" noProof="0" dirty="0">
              <a:ln>
                <a:noFill/>
              </a:ln>
              <a:solidFill>
                <a:srgbClr val="004250"/>
              </a:solidFill>
              <a:effectLst/>
              <a:uLnTx/>
              <a:uFillTx/>
              <a:latin typeface="Arial"/>
              <a:ea typeface="+mn-ea"/>
              <a:cs typeface="+mn-cs"/>
            </a:endParaRPr>
          </a:p>
        </p:txBody>
      </p:sp>
      <p:sp>
        <p:nvSpPr>
          <p:cNvPr id="5" name="Pladsholder til dato 4">
            <a:extLst>
              <a:ext uri="{FF2B5EF4-FFF2-40B4-BE49-F238E27FC236}">
                <a16:creationId xmlns:a16="http://schemas.microsoft.com/office/drawing/2014/main" id="{975BC209-DF8B-A0A1-1C07-D800490BBF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00" b="0" i="0" u="none" strike="noStrike" kern="1200" cap="none" spc="0" normalizeH="0" baseline="0" noProof="0" dirty="0">
              <a:ln>
                <a:noFill/>
              </a:ln>
              <a:noFill/>
              <a:effectLst/>
              <a:uLnTx/>
              <a:uFillTx/>
              <a:latin typeface="Arial"/>
              <a:ea typeface="+mn-ea"/>
              <a:cs typeface="+mn-cs"/>
            </a:endParaRPr>
          </a:p>
        </p:txBody>
      </p:sp>
      <p:sp>
        <p:nvSpPr>
          <p:cNvPr id="11" name="Picture Placeholder 3">
            <a:extLst>
              <a:ext uri="{FF2B5EF4-FFF2-40B4-BE49-F238E27FC236}">
                <a16:creationId xmlns:a16="http://schemas.microsoft.com/office/drawing/2014/main" id="{F5D02061-D4D2-6A34-A6EE-30E7C813F41A}"/>
              </a:ext>
            </a:extLst>
          </p:cNvPr>
          <p:cNvSpPr txBox="1">
            <a:spLocks/>
          </p:cNvSpPr>
          <p:nvPr/>
        </p:nvSpPr>
        <p:spPr>
          <a:xfrm>
            <a:off x="5356617" y="2306512"/>
            <a:ext cx="6306540" cy="2857236"/>
          </a:xfrm>
          <a:custGeom>
            <a:avLst/>
            <a:gdLst>
              <a:gd name="connsiteX0" fmla="*/ 0 w 5777356"/>
              <a:gd name="connsiteY0" fmla="*/ 443939 h 2663578"/>
              <a:gd name="connsiteX1" fmla="*/ 443939 w 5777356"/>
              <a:gd name="connsiteY1" fmla="*/ 0 h 2663578"/>
              <a:gd name="connsiteX2" fmla="*/ 5333417 w 5777356"/>
              <a:gd name="connsiteY2" fmla="*/ 0 h 2663578"/>
              <a:gd name="connsiteX3" fmla="*/ 5777356 w 5777356"/>
              <a:gd name="connsiteY3" fmla="*/ 443939 h 2663578"/>
              <a:gd name="connsiteX4" fmla="*/ 5777356 w 5777356"/>
              <a:gd name="connsiteY4" fmla="*/ 2219639 h 2663578"/>
              <a:gd name="connsiteX5" fmla="*/ 5333417 w 5777356"/>
              <a:gd name="connsiteY5" fmla="*/ 2663578 h 2663578"/>
              <a:gd name="connsiteX6" fmla="*/ 443939 w 5777356"/>
              <a:gd name="connsiteY6" fmla="*/ 2663578 h 2663578"/>
              <a:gd name="connsiteX7" fmla="*/ 0 w 5777356"/>
              <a:gd name="connsiteY7" fmla="*/ 2219639 h 2663578"/>
              <a:gd name="connsiteX8" fmla="*/ 0 w 5777356"/>
              <a:gd name="connsiteY8" fmla="*/ 443939 h 2663578"/>
              <a:gd name="connsiteX0" fmla="*/ 0 w 5777356"/>
              <a:gd name="connsiteY0" fmla="*/ 443939 h 2663578"/>
              <a:gd name="connsiteX1" fmla="*/ 280109 w 5777356"/>
              <a:gd name="connsiteY1" fmla="*/ 22860 h 2663578"/>
              <a:gd name="connsiteX2" fmla="*/ 5333417 w 5777356"/>
              <a:gd name="connsiteY2" fmla="*/ 0 h 2663578"/>
              <a:gd name="connsiteX3" fmla="*/ 5777356 w 5777356"/>
              <a:gd name="connsiteY3" fmla="*/ 443939 h 2663578"/>
              <a:gd name="connsiteX4" fmla="*/ 5777356 w 5777356"/>
              <a:gd name="connsiteY4" fmla="*/ 2219639 h 2663578"/>
              <a:gd name="connsiteX5" fmla="*/ 5333417 w 5777356"/>
              <a:gd name="connsiteY5" fmla="*/ 2663578 h 2663578"/>
              <a:gd name="connsiteX6" fmla="*/ 443939 w 5777356"/>
              <a:gd name="connsiteY6" fmla="*/ 2663578 h 2663578"/>
              <a:gd name="connsiteX7" fmla="*/ 0 w 5777356"/>
              <a:gd name="connsiteY7" fmla="*/ 2219639 h 2663578"/>
              <a:gd name="connsiteX8" fmla="*/ 0 w 5777356"/>
              <a:gd name="connsiteY8" fmla="*/ 443939 h 2663578"/>
              <a:gd name="connsiteX0" fmla="*/ 11430 w 5777356"/>
              <a:gd name="connsiteY0" fmla="*/ 356309 h 2663578"/>
              <a:gd name="connsiteX1" fmla="*/ 280109 w 5777356"/>
              <a:gd name="connsiteY1" fmla="*/ 22860 h 2663578"/>
              <a:gd name="connsiteX2" fmla="*/ 5333417 w 5777356"/>
              <a:gd name="connsiteY2" fmla="*/ 0 h 2663578"/>
              <a:gd name="connsiteX3" fmla="*/ 5777356 w 5777356"/>
              <a:gd name="connsiteY3" fmla="*/ 443939 h 2663578"/>
              <a:gd name="connsiteX4" fmla="*/ 5777356 w 5777356"/>
              <a:gd name="connsiteY4" fmla="*/ 2219639 h 2663578"/>
              <a:gd name="connsiteX5" fmla="*/ 5333417 w 5777356"/>
              <a:gd name="connsiteY5" fmla="*/ 2663578 h 2663578"/>
              <a:gd name="connsiteX6" fmla="*/ 443939 w 5777356"/>
              <a:gd name="connsiteY6" fmla="*/ 2663578 h 2663578"/>
              <a:gd name="connsiteX7" fmla="*/ 0 w 5777356"/>
              <a:gd name="connsiteY7" fmla="*/ 2219639 h 2663578"/>
              <a:gd name="connsiteX8" fmla="*/ 11430 w 5777356"/>
              <a:gd name="connsiteY8" fmla="*/ 356309 h 2663578"/>
              <a:gd name="connsiteX0" fmla="*/ 11430 w 5777356"/>
              <a:gd name="connsiteY0" fmla="*/ 348689 h 2655958"/>
              <a:gd name="connsiteX1" fmla="*/ 280109 w 5777356"/>
              <a:gd name="connsiteY1" fmla="*/ 15240 h 2655958"/>
              <a:gd name="connsiteX2" fmla="*/ 5485817 w 5777356"/>
              <a:gd name="connsiteY2" fmla="*/ 0 h 2655958"/>
              <a:gd name="connsiteX3" fmla="*/ 5777356 w 5777356"/>
              <a:gd name="connsiteY3" fmla="*/ 436319 h 2655958"/>
              <a:gd name="connsiteX4" fmla="*/ 5777356 w 5777356"/>
              <a:gd name="connsiteY4" fmla="*/ 2212019 h 2655958"/>
              <a:gd name="connsiteX5" fmla="*/ 5333417 w 5777356"/>
              <a:gd name="connsiteY5" fmla="*/ 2655958 h 2655958"/>
              <a:gd name="connsiteX6" fmla="*/ 443939 w 5777356"/>
              <a:gd name="connsiteY6" fmla="*/ 2655958 h 2655958"/>
              <a:gd name="connsiteX7" fmla="*/ 0 w 5777356"/>
              <a:gd name="connsiteY7" fmla="*/ 2212019 h 2655958"/>
              <a:gd name="connsiteX8" fmla="*/ 11430 w 5777356"/>
              <a:gd name="connsiteY8" fmla="*/ 348689 h 2655958"/>
              <a:gd name="connsiteX0" fmla="*/ 11430 w 5777356"/>
              <a:gd name="connsiteY0" fmla="*/ 348689 h 2655958"/>
              <a:gd name="connsiteX1" fmla="*/ 280109 w 5777356"/>
              <a:gd name="connsiteY1" fmla="*/ 15240 h 2655958"/>
              <a:gd name="connsiteX2" fmla="*/ 5485817 w 5777356"/>
              <a:gd name="connsiteY2" fmla="*/ 0 h 2655958"/>
              <a:gd name="connsiteX3" fmla="*/ 5765926 w 5777356"/>
              <a:gd name="connsiteY3" fmla="*/ 363929 h 2655958"/>
              <a:gd name="connsiteX4" fmla="*/ 5777356 w 5777356"/>
              <a:gd name="connsiteY4" fmla="*/ 2212019 h 2655958"/>
              <a:gd name="connsiteX5" fmla="*/ 5333417 w 5777356"/>
              <a:gd name="connsiteY5" fmla="*/ 2655958 h 2655958"/>
              <a:gd name="connsiteX6" fmla="*/ 443939 w 5777356"/>
              <a:gd name="connsiteY6" fmla="*/ 2655958 h 2655958"/>
              <a:gd name="connsiteX7" fmla="*/ 0 w 5777356"/>
              <a:gd name="connsiteY7" fmla="*/ 2212019 h 2655958"/>
              <a:gd name="connsiteX8" fmla="*/ 11430 w 5777356"/>
              <a:gd name="connsiteY8" fmla="*/ 348689 h 2655958"/>
              <a:gd name="connsiteX0" fmla="*/ 11430 w 5777356"/>
              <a:gd name="connsiteY0" fmla="*/ 348689 h 2655958"/>
              <a:gd name="connsiteX1" fmla="*/ 280109 w 5777356"/>
              <a:gd name="connsiteY1" fmla="*/ 15240 h 2655958"/>
              <a:gd name="connsiteX2" fmla="*/ 5424857 w 5777356"/>
              <a:gd name="connsiteY2" fmla="*/ 0 h 2655958"/>
              <a:gd name="connsiteX3" fmla="*/ 5765926 w 5777356"/>
              <a:gd name="connsiteY3" fmla="*/ 363929 h 2655958"/>
              <a:gd name="connsiteX4" fmla="*/ 5777356 w 5777356"/>
              <a:gd name="connsiteY4" fmla="*/ 2212019 h 2655958"/>
              <a:gd name="connsiteX5" fmla="*/ 5333417 w 5777356"/>
              <a:gd name="connsiteY5" fmla="*/ 2655958 h 2655958"/>
              <a:gd name="connsiteX6" fmla="*/ 443939 w 5777356"/>
              <a:gd name="connsiteY6" fmla="*/ 2655958 h 2655958"/>
              <a:gd name="connsiteX7" fmla="*/ 0 w 5777356"/>
              <a:gd name="connsiteY7" fmla="*/ 2212019 h 2655958"/>
              <a:gd name="connsiteX8" fmla="*/ 11430 w 5777356"/>
              <a:gd name="connsiteY8" fmla="*/ 348689 h 2655958"/>
              <a:gd name="connsiteX0" fmla="*/ 11430 w 5777356"/>
              <a:gd name="connsiteY0" fmla="*/ 348689 h 2655958"/>
              <a:gd name="connsiteX1" fmla="*/ 280109 w 5777356"/>
              <a:gd name="connsiteY1" fmla="*/ 15240 h 2655958"/>
              <a:gd name="connsiteX2" fmla="*/ 5424857 w 5777356"/>
              <a:gd name="connsiteY2" fmla="*/ 0 h 2655958"/>
              <a:gd name="connsiteX3" fmla="*/ 5765926 w 5777356"/>
              <a:gd name="connsiteY3" fmla="*/ 302969 h 2655958"/>
              <a:gd name="connsiteX4" fmla="*/ 5777356 w 5777356"/>
              <a:gd name="connsiteY4" fmla="*/ 2212019 h 2655958"/>
              <a:gd name="connsiteX5" fmla="*/ 5333417 w 5777356"/>
              <a:gd name="connsiteY5" fmla="*/ 2655958 h 2655958"/>
              <a:gd name="connsiteX6" fmla="*/ 443939 w 5777356"/>
              <a:gd name="connsiteY6" fmla="*/ 2655958 h 2655958"/>
              <a:gd name="connsiteX7" fmla="*/ 0 w 5777356"/>
              <a:gd name="connsiteY7" fmla="*/ 2212019 h 2655958"/>
              <a:gd name="connsiteX8" fmla="*/ 11430 w 5777356"/>
              <a:gd name="connsiteY8" fmla="*/ 348689 h 2655958"/>
              <a:gd name="connsiteX0" fmla="*/ 11430 w 5777356"/>
              <a:gd name="connsiteY0" fmla="*/ 348689 h 2655958"/>
              <a:gd name="connsiteX1" fmla="*/ 280109 w 5777356"/>
              <a:gd name="connsiteY1" fmla="*/ 15240 h 2655958"/>
              <a:gd name="connsiteX2" fmla="*/ 5424857 w 5777356"/>
              <a:gd name="connsiteY2" fmla="*/ 0 h 2655958"/>
              <a:gd name="connsiteX3" fmla="*/ 5769736 w 5777356"/>
              <a:gd name="connsiteY3" fmla="*/ 302969 h 2655958"/>
              <a:gd name="connsiteX4" fmla="*/ 5777356 w 5777356"/>
              <a:gd name="connsiteY4" fmla="*/ 2212019 h 2655958"/>
              <a:gd name="connsiteX5" fmla="*/ 5333417 w 5777356"/>
              <a:gd name="connsiteY5" fmla="*/ 2655958 h 2655958"/>
              <a:gd name="connsiteX6" fmla="*/ 443939 w 5777356"/>
              <a:gd name="connsiteY6" fmla="*/ 2655958 h 2655958"/>
              <a:gd name="connsiteX7" fmla="*/ 0 w 5777356"/>
              <a:gd name="connsiteY7" fmla="*/ 2212019 h 2655958"/>
              <a:gd name="connsiteX8" fmla="*/ 11430 w 5777356"/>
              <a:gd name="connsiteY8" fmla="*/ 348689 h 2655958"/>
              <a:gd name="connsiteX0" fmla="*/ 11430 w 5773546"/>
              <a:gd name="connsiteY0" fmla="*/ 348689 h 2655958"/>
              <a:gd name="connsiteX1" fmla="*/ 280109 w 5773546"/>
              <a:gd name="connsiteY1" fmla="*/ 15240 h 2655958"/>
              <a:gd name="connsiteX2" fmla="*/ 5424857 w 5773546"/>
              <a:gd name="connsiteY2" fmla="*/ 0 h 2655958"/>
              <a:gd name="connsiteX3" fmla="*/ 5769736 w 5773546"/>
              <a:gd name="connsiteY3" fmla="*/ 302969 h 2655958"/>
              <a:gd name="connsiteX4" fmla="*/ 5773546 w 5773546"/>
              <a:gd name="connsiteY4" fmla="*/ 2341559 h 2655958"/>
              <a:gd name="connsiteX5" fmla="*/ 5333417 w 5773546"/>
              <a:gd name="connsiteY5" fmla="*/ 2655958 h 2655958"/>
              <a:gd name="connsiteX6" fmla="*/ 443939 w 5773546"/>
              <a:gd name="connsiteY6" fmla="*/ 2655958 h 2655958"/>
              <a:gd name="connsiteX7" fmla="*/ 0 w 5773546"/>
              <a:gd name="connsiteY7" fmla="*/ 2212019 h 2655958"/>
              <a:gd name="connsiteX8" fmla="*/ 11430 w 5773546"/>
              <a:gd name="connsiteY8" fmla="*/ 348689 h 2655958"/>
              <a:gd name="connsiteX0" fmla="*/ 11430 w 5773546"/>
              <a:gd name="connsiteY0" fmla="*/ 348689 h 2655958"/>
              <a:gd name="connsiteX1" fmla="*/ 280109 w 5773546"/>
              <a:gd name="connsiteY1" fmla="*/ 15240 h 2655958"/>
              <a:gd name="connsiteX2" fmla="*/ 5424857 w 5773546"/>
              <a:gd name="connsiteY2" fmla="*/ 0 h 2655958"/>
              <a:gd name="connsiteX3" fmla="*/ 5769736 w 5773546"/>
              <a:gd name="connsiteY3" fmla="*/ 302969 h 2655958"/>
              <a:gd name="connsiteX4" fmla="*/ 5773546 w 5773546"/>
              <a:gd name="connsiteY4" fmla="*/ 2341559 h 2655958"/>
              <a:gd name="connsiteX5" fmla="*/ 5478197 w 5773546"/>
              <a:gd name="connsiteY5" fmla="*/ 2648338 h 2655958"/>
              <a:gd name="connsiteX6" fmla="*/ 443939 w 5773546"/>
              <a:gd name="connsiteY6" fmla="*/ 2655958 h 2655958"/>
              <a:gd name="connsiteX7" fmla="*/ 0 w 5773546"/>
              <a:gd name="connsiteY7" fmla="*/ 2212019 h 2655958"/>
              <a:gd name="connsiteX8" fmla="*/ 11430 w 5773546"/>
              <a:gd name="connsiteY8" fmla="*/ 348689 h 2655958"/>
              <a:gd name="connsiteX0" fmla="*/ 11430 w 5773546"/>
              <a:gd name="connsiteY0" fmla="*/ 348689 h 2648338"/>
              <a:gd name="connsiteX1" fmla="*/ 280109 w 5773546"/>
              <a:gd name="connsiteY1" fmla="*/ 15240 h 2648338"/>
              <a:gd name="connsiteX2" fmla="*/ 5424857 w 5773546"/>
              <a:gd name="connsiteY2" fmla="*/ 0 h 2648338"/>
              <a:gd name="connsiteX3" fmla="*/ 5769736 w 5773546"/>
              <a:gd name="connsiteY3" fmla="*/ 302969 h 2648338"/>
              <a:gd name="connsiteX4" fmla="*/ 5773546 w 5773546"/>
              <a:gd name="connsiteY4" fmla="*/ 2341559 h 2648338"/>
              <a:gd name="connsiteX5" fmla="*/ 5478197 w 5773546"/>
              <a:gd name="connsiteY5" fmla="*/ 2648338 h 2648338"/>
              <a:gd name="connsiteX6" fmla="*/ 268679 w 5773546"/>
              <a:gd name="connsiteY6" fmla="*/ 2644528 h 2648338"/>
              <a:gd name="connsiteX7" fmla="*/ 0 w 5773546"/>
              <a:gd name="connsiteY7" fmla="*/ 2212019 h 2648338"/>
              <a:gd name="connsiteX8" fmla="*/ 11430 w 5773546"/>
              <a:gd name="connsiteY8" fmla="*/ 348689 h 2648338"/>
              <a:gd name="connsiteX0" fmla="*/ 11430 w 5773546"/>
              <a:gd name="connsiteY0" fmla="*/ 348689 h 2648338"/>
              <a:gd name="connsiteX1" fmla="*/ 280109 w 5773546"/>
              <a:gd name="connsiteY1" fmla="*/ 15240 h 2648338"/>
              <a:gd name="connsiteX2" fmla="*/ 5424857 w 5773546"/>
              <a:gd name="connsiteY2" fmla="*/ 0 h 2648338"/>
              <a:gd name="connsiteX3" fmla="*/ 5769736 w 5773546"/>
              <a:gd name="connsiteY3" fmla="*/ 302969 h 2648338"/>
              <a:gd name="connsiteX4" fmla="*/ 5773546 w 5773546"/>
              <a:gd name="connsiteY4" fmla="*/ 2341559 h 2648338"/>
              <a:gd name="connsiteX5" fmla="*/ 5478197 w 5773546"/>
              <a:gd name="connsiteY5" fmla="*/ 2648338 h 2648338"/>
              <a:gd name="connsiteX6" fmla="*/ 268679 w 5773546"/>
              <a:gd name="connsiteY6" fmla="*/ 2644528 h 2648338"/>
              <a:gd name="connsiteX7" fmla="*/ 0 w 5773546"/>
              <a:gd name="connsiteY7" fmla="*/ 2311079 h 2648338"/>
              <a:gd name="connsiteX8" fmla="*/ 11430 w 5773546"/>
              <a:gd name="connsiteY8" fmla="*/ 348689 h 26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3546" h="2648338">
                <a:moveTo>
                  <a:pt x="11430" y="348689"/>
                </a:moveTo>
                <a:cubicBezTo>
                  <a:pt x="11430" y="103508"/>
                  <a:pt x="34928" y="15240"/>
                  <a:pt x="280109" y="15240"/>
                </a:cubicBezTo>
                <a:lnTo>
                  <a:pt x="5424857" y="0"/>
                </a:lnTo>
                <a:cubicBezTo>
                  <a:pt x="5670038" y="0"/>
                  <a:pt x="5769736" y="57788"/>
                  <a:pt x="5769736" y="302969"/>
                </a:cubicBezTo>
                <a:lnTo>
                  <a:pt x="5773546" y="2341559"/>
                </a:lnTo>
                <a:cubicBezTo>
                  <a:pt x="5773546" y="2586740"/>
                  <a:pt x="5723378" y="2648338"/>
                  <a:pt x="5478197" y="2648338"/>
                </a:cubicBezTo>
                <a:lnTo>
                  <a:pt x="268679" y="2644528"/>
                </a:lnTo>
                <a:cubicBezTo>
                  <a:pt x="23498" y="2644528"/>
                  <a:pt x="0" y="2556260"/>
                  <a:pt x="0" y="2311079"/>
                </a:cubicBezTo>
                <a:lnTo>
                  <a:pt x="11430" y="348689"/>
                </a:lnTo>
                <a:close/>
              </a:path>
            </a:pathLst>
          </a:custGeom>
          <a:solidFill>
            <a:schemeClr val="accent3"/>
          </a:solidFill>
        </p:spPr>
        <p:txBody>
          <a:bodyPr lIns="72000" tIns="72000" rIns="72000" anchor="t" anchorCtr="0"/>
          <a:lstStyle>
            <a:lvl1pPr marL="0" indent="0" algn="l" defTabSz="914400" rtl="0" eaLnBrk="1" latinLnBrk="0" hangingPunct="1">
              <a:lnSpc>
                <a:spcPct val="104000"/>
              </a:lnSpc>
              <a:spcBef>
                <a:spcPts val="0"/>
              </a:spcBef>
              <a:spcAft>
                <a:spcPts val="1417"/>
              </a:spcAft>
              <a:buClr>
                <a:schemeClr val="accent2"/>
              </a:buClr>
              <a:buFont typeface="Verdana" panose="020B0604030504040204" pitchFamily="34" charset="0"/>
              <a:buNone/>
              <a:defRPr sz="2000" kern="1200">
                <a:solidFill>
                  <a:schemeClr val="accent1"/>
                </a:solidFill>
                <a:latin typeface="+mn-lt"/>
                <a:ea typeface="+mn-ea"/>
                <a:cs typeface="+mn-cs"/>
              </a:defRPr>
            </a:lvl1pPr>
            <a:lvl2pPr marL="72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800" kern="1200">
                <a:solidFill>
                  <a:schemeClr val="accent1"/>
                </a:solidFill>
                <a:latin typeface="+mn-lt"/>
                <a:ea typeface="+mn-ea"/>
                <a:cs typeface="+mn-cs"/>
              </a:defRPr>
            </a:lvl2pPr>
            <a:lvl3pPr marL="108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600" kern="1200">
                <a:solidFill>
                  <a:schemeClr val="accent1"/>
                </a:solidFill>
                <a:latin typeface="+mn-lt"/>
                <a:ea typeface="+mn-ea"/>
                <a:cs typeface="+mn-cs"/>
              </a:defRPr>
            </a:lvl3pPr>
            <a:lvl4pPr marL="144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defRPr sz="1400" b="0" kern="1200">
                <a:solidFill>
                  <a:schemeClr val="accent1"/>
                </a:solidFill>
                <a:latin typeface="+mn-lt"/>
                <a:ea typeface="+mn-ea"/>
                <a:cs typeface="+mn-cs"/>
              </a:defRPr>
            </a:lvl4pPr>
            <a:lvl5pPr marL="1800000" indent="-360000" algn="l" defTabSz="914400" rtl="0" eaLnBrk="1" latinLnBrk="0" hangingPunct="1">
              <a:lnSpc>
                <a:spcPct val="100000"/>
              </a:lnSpc>
              <a:spcBef>
                <a:spcPts val="0"/>
              </a:spcBef>
              <a:spcAft>
                <a:spcPts val="1417"/>
              </a:spcAft>
              <a:buClr>
                <a:schemeClr val="accent2"/>
              </a:buClr>
              <a:buFont typeface="Verdana" panose="020B0604030504040204" pitchFamily="34" charset="0"/>
              <a:buChar char="●"/>
              <a:tabLst/>
              <a:defRPr sz="1200" kern="1200">
                <a:solidFill>
                  <a:schemeClr val="accent1"/>
                </a:solidFill>
                <a:latin typeface="+mn-lt"/>
                <a:ea typeface="+mn-ea"/>
                <a:cs typeface="+mn-cs"/>
              </a:defRPr>
            </a:lvl5pPr>
            <a:lvl6pPr marL="360000" indent="-360000" algn="l" defTabSz="914400" rtl="0" eaLnBrk="1" latinLnBrk="0" hangingPunct="1">
              <a:lnSpc>
                <a:spcPct val="97000"/>
              </a:lnSpc>
              <a:spcBef>
                <a:spcPts val="0"/>
              </a:spcBef>
              <a:spcAft>
                <a:spcPts val="1417"/>
              </a:spcAft>
              <a:buClr>
                <a:schemeClr val="tx2"/>
              </a:buClr>
              <a:buSzPct val="90000"/>
              <a:buFontTx/>
              <a:buBlip>
                <a:blip r:embed="rId5"/>
              </a:buBlip>
              <a:defRPr sz="2000" b="0" kern="1200">
                <a:solidFill>
                  <a:schemeClr val="accent1"/>
                </a:solidFill>
                <a:latin typeface="+mn-lt"/>
                <a:ea typeface="+mn-ea"/>
                <a:cs typeface="+mn-cs"/>
              </a:defRPr>
            </a:lvl6pPr>
            <a:lvl7pPr marL="720000" indent="-360000" algn="l" defTabSz="914400" rtl="0" eaLnBrk="1" latinLnBrk="0" hangingPunct="1">
              <a:lnSpc>
                <a:spcPct val="100000"/>
              </a:lnSpc>
              <a:spcBef>
                <a:spcPts val="0"/>
              </a:spcBef>
              <a:spcAft>
                <a:spcPts val="1417"/>
              </a:spcAft>
              <a:buClr>
                <a:schemeClr val="tx2"/>
              </a:buClr>
              <a:buSzPct val="90000"/>
              <a:buFontTx/>
              <a:buBlip>
                <a:blip r:embed="rId5"/>
              </a:buBlip>
              <a:defRPr sz="1800" b="0" kern="1200" baseline="0">
                <a:solidFill>
                  <a:schemeClr val="accent1"/>
                </a:solidFill>
                <a:latin typeface="+mn-lt"/>
                <a:ea typeface="+mn-ea"/>
                <a:cs typeface="+mn-cs"/>
              </a:defRPr>
            </a:lvl7pPr>
            <a:lvl8pPr marL="1080000" indent="-360000" algn="l" defTabSz="914400" rtl="0" eaLnBrk="1" latinLnBrk="0" hangingPunct="1">
              <a:lnSpc>
                <a:spcPct val="101000"/>
              </a:lnSpc>
              <a:spcBef>
                <a:spcPts val="0"/>
              </a:spcBef>
              <a:spcAft>
                <a:spcPts val="1417"/>
              </a:spcAft>
              <a:buClr>
                <a:schemeClr val="tx2"/>
              </a:buClr>
              <a:buSzPct val="90000"/>
              <a:buFontTx/>
              <a:buBlip>
                <a:blip r:embed="rId5"/>
              </a:buBlip>
              <a:defRPr sz="1600" b="0" kern="1200">
                <a:solidFill>
                  <a:schemeClr val="accent1"/>
                </a:solidFill>
                <a:latin typeface="+mn-lt"/>
                <a:ea typeface="+mn-ea"/>
                <a:cs typeface="+mn-cs"/>
              </a:defRPr>
            </a:lvl8pPr>
            <a:lvl9pPr marL="1440000" indent="-360000" algn="l" defTabSz="914400" rtl="0" eaLnBrk="1" latinLnBrk="0" hangingPunct="1">
              <a:lnSpc>
                <a:spcPct val="104000"/>
              </a:lnSpc>
              <a:spcBef>
                <a:spcPts val="0"/>
              </a:spcBef>
              <a:spcAft>
                <a:spcPts val="1417"/>
              </a:spcAft>
              <a:buClr>
                <a:schemeClr val="tx2"/>
              </a:buClr>
              <a:buSzPct val="90000"/>
              <a:buFontTx/>
              <a:buBlip>
                <a:blip r:embed="rId5"/>
              </a:buBlip>
              <a:defRPr sz="1400" b="0" kern="1200" baseline="0">
                <a:solidFill>
                  <a:schemeClr val="accent1"/>
                </a:solidFill>
                <a:latin typeface="+mn-lt"/>
                <a:ea typeface="+mn-ea"/>
                <a:cs typeface="+mn-cs"/>
              </a:defRPr>
            </a:lvl9pPr>
          </a:lstStyle>
          <a:p>
            <a:pPr marL="0" marR="0" lvl="0" indent="0" algn="l" defTabSz="914400" rtl="0" eaLnBrk="1" fontAlgn="auto" latinLnBrk="0" hangingPunct="1">
              <a:lnSpc>
                <a:spcPct val="104000"/>
              </a:lnSpc>
              <a:spcBef>
                <a:spcPts val="0"/>
              </a:spcBef>
              <a:spcAft>
                <a:spcPts val="1417"/>
              </a:spcAft>
              <a:buClr>
                <a:srgbClr val="0096A0"/>
              </a:buClr>
              <a:buSzTx/>
              <a:buFont typeface="Verdana" panose="020B0604030504040204" pitchFamily="34" charset="0"/>
              <a:buNone/>
              <a:tabLst/>
              <a:defRPr/>
            </a:pPr>
            <a:endParaRPr kumimoji="0" lang="da-DK" sz="2000" b="0" i="0" u="none" strike="noStrike" kern="1200" cap="none" spc="0" normalizeH="0" baseline="0" noProof="0" dirty="0">
              <a:ln>
                <a:noFill/>
              </a:ln>
              <a:solidFill>
                <a:srgbClr val="004250"/>
              </a:solidFill>
              <a:effectLst/>
              <a:uLnTx/>
              <a:uFillTx/>
              <a:latin typeface="Arial"/>
              <a:ea typeface="+mn-ea"/>
              <a:cs typeface="+mn-cs"/>
            </a:endParaRPr>
          </a:p>
        </p:txBody>
      </p:sp>
      <p:sp>
        <p:nvSpPr>
          <p:cNvPr id="10" name="Rektangel: afrundede hjørner 9">
            <a:extLst>
              <a:ext uri="{FF2B5EF4-FFF2-40B4-BE49-F238E27FC236}">
                <a16:creationId xmlns:a16="http://schemas.microsoft.com/office/drawing/2014/main" id="{83535B02-22BE-3218-99C7-E9DDC6FC8266}"/>
              </a:ext>
            </a:extLst>
          </p:cNvPr>
          <p:cNvSpPr/>
          <p:nvPr/>
        </p:nvSpPr>
        <p:spPr>
          <a:xfrm>
            <a:off x="5356617" y="2297720"/>
            <a:ext cx="6306540" cy="2891890"/>
          </a:xfrm>
          <a:prstGeom prst="roundRect">
            <a:avLst>
              <a:gd name="adj" fmla="val 7128"/>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2000" b="0" i="0" u="none" strike="noStrike" kern="1200" cap="none" spc="0" normalizeH="0" baseline="0" noProof="0" dirty="0" err="1">
              <a:ln>
                <a:noFill/>
              </a:ln>
              <a:solidFill>
                <a:prstClr val="white"/>
              </a:solidFill>
              <a:effectLst/>
              <a:uLnTx/>
              <a:uFillTx/>
              <a:latin typeface="Arial"/>
              <a:ea typeface="+mn-ea"/>
              <a:cs typeface="+mn-cs"/>
            </a:endParaRPr>
          </a:p>
        </p:txBody>
      </p:sp>
      <p:pic>
        <p:nvPicPr>
          <p:cNvPr id="9" name="Picture 8">
            <a:extLst>
              <a:ext uri="{FF2B5EF4-FFF2-40B4-BE49-F238E27FC236}">
                <a16:creationId xmlns:a16="http://schemas.microsoft.com/office/drawing/2014/main" id="{89E3352A-7FCE-94C7-BEB2-98034B56D6AC}"/>
              </a:ext>
            </a:extLst>
          </p:cNvPr>
          <p:cNvPicPr>
            <a:picLocks noChangeAspect="1"/>
          </p:cNvPicPr>
          <p:nvPr/>
        </p:nvPicPr>
        <p:blipFill>
          <a:blip r:embed="rId6"/>
          <a:stretch>
            <a:fillRect/>
          </a:stretch>
        </p:blipFill>
        <p:spPr>
          <a:xfrm>
            <a:off x="6991912" y="2375647"/>
            <a:ext cx="2810622" cy="2788101"/>
          </a:xfrm>
          <a:prstGeom prst="rect">
            <a:avLst/>
          </a:prstGeom>
        </p:spPr>
      </p:pic>
    </p:spTree>
    <p:custDataLst>
      <p:tags r:id="rId1"/>
    </p:custDataLst>
    <p:extLst>
      <p:ext uri="{BB962C8B-B14F-4D97-AF65-F5344CB8AC3E}">
        <p14:creationId xmlns:p14="http://schemas.microsoft.com/office/powerpoint/2010/main" val="3838984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ggrund">
            <a:extLst>
              <a:ext uri="{FF2B5EF4-FFF2-40B4-BE49-F238E27FC236}">
                <a16:creationId xmlns:a16="http://schemas.microsoft.com/office/drawing/2014/main" id="{F03715CE-850F-4FCF-A378-257E0CD483EA}"/>
              </a:ext>
            </a:extLst>
          </p:cNvPr>
          <p:cNvSpPr>
            <a:spLocks/>
          </p:cNvSpPr>
          <p:nvPr/>
        </p:nvSpPr>
        <p:spPr>
          <a:xfrm>
            <a:off x="0" y="0"/>
            <a:ext cx="12193200" cy="6858000"/>
          </a:xfrm>
          <a:prstGeom prst="rect">
            <a:avLst/>
          </a:prstGeom>
          <a:gradFill>
            <a:gsLst>
              <a:gs pos="0">
                <a:srgbClr val="FFC84B"/>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4" name="Pladsholder til slidenummer 3">
            <a:extLst>
              <a:ext uri="{FF2B5EF4-FFF2-40B4-BE49-F238E27FC236}">
                <a16:creationId xmlns:a16="http://schemas.microsoft.com/office/drawing/2014/main" id="{A3CCCC3E-91C1-4B90-B35C-5090D4A2014A}"/>
              </a:ext>
            </a:extLst>
          </p:cNvPr>
          <p:cNvSpPr>
            <a:spLocks noGrp="1"/>
          </p:cNvSpPr>
          <p:nvPr>
            <p:ph type="sldNum" sz="quarter" idx="12"/>
          </p:nvPr>
        </p:nvSpPr>
        <p:spPr/>
        <p:txBody>
          <a:bodyPr/>
          <a:lstStyle/>
          <a:p>
            <a:fld id="{24C8C45C-947F-4981-8B3F-4F32E973C901}" type="slidenum">
              <a:rPr lang="da-DK"/>
              <a:pPr/>
              <a:t>33</a:t>
            </a:fld>
            <a:endParaRPr lang="da-DK" dirty="0"/>
          </a:p>
        </p:txBody>
      </p:sp>
      <p:sp>
        <p:nvSpPr>
          <p:cNvPr id="5" name="Pladsholder til dato 4">
            <a:extLst>
              <a:ext uri="{FF2B5EF4-FFF2-40B4-BE49-F238E27FC236}">
                <a16:creationId xmlns:a16="http://schemas.microsoft.com/office/drawing/2014/main" id="{72C02530-F9C2-405F-9D64-2FE70C00DFE2}"/>
              </a:ext>
            </a:extLst>
          </p:cNvPr>
          <p:cNvSpPr>
            <a:spLocks noGrp="1"/>
          </p:cNvSpPr>
          <p:nvPr>
            <p:ph type="dt" sz="half" idx="10"/>
          </p:nvPr>
        </p:nvSpPr>
        <p:spPr/>
        <p:txBody>
          <a:bodyPr/>
          <a:lstStyle/>
          <a:p>
            <a:endParaRPr lang="da-DK" dirty="0"/>
          </a:p>
        </p:txBody>
      </p:sp>
      <p:sp>
        <p:nvSpPr>
          <p:cNvPr id="11" name="Tekstfelt 10">
            <a:extLst>
              <a:ext uri="{FF2B5EF4-FFF2-40B4-BE49-F238E27FC236}">
                <a16:creationId xmlns:a16="http://schemas.microsoft.com/office/drawing/2014/main" id="{D2CEEE12-4A7C-E117-2A41-38C28CB5AE40}"/>
              </a:ext>
            </a:extLst>
          </p:cNvPr>
          <p:cNvSpPr txBox="1"/>
          <p:nvPr/>
        </p:nvSpPr>
        <p:spPr>
          <a:xfrm>
            <a:off x="-1199" y="3033346"/>
            <a:ext cx="12193199" cy="584775"/>
          </a:xfrm>
          <a:prstGeom prst="rect">
            <a:avLst/>
          </a:prstGeom>
          <a:noFill/>
        </p:spPr>
        <p:txBody>
          <a:bodyPr wrap="square" lIns="0" tIns="0" rIns="0" bIns="0" rtlCol="0">
            <a:spAutoFit/>
          </a:bodyPr>
          <a:lstStyle/>
          <a:p>
            <a:pPr algn="ctr">
              <a:lnSpc>
                <a:spcPct val="95000"/>
              </a:lnSpc>
              <a:spcAft>
                <a:spcPts val="1417"/>
              </a:spcAft>
              <a:buClr>
                <a:schemeClr val="accent2"/>
              </a:buClr>
            </a:pPr>
            <a:r>
              <a:rPr lang="da-DK" sz="4000" b="1" dirty="0">
                <a:solidFill>
                  <a:schemeClr val="accent1"/>
                </a:solidFill>
              </a:rPr>
              <a:t>Tak for i dag!</a:t>
            </a:r>
          </a:p>
        </p:txBody>
      </p:sp>
      <p:pic>
        <p:nvPicPr>
          <p:cNvPr id="1026" name="Picture 2" descr="UCN logo center - PNG">
            <a:extLst>
              <a:ext uri="{FF2B5EF4-FFF2-40B4-BE49-F238E27FC236}">
                <a16:creationId xmlns:a16="http://schemas.microsoft.com/office/drawing/2014/main" id="{B66BE59B-34C5-5A73-A62D-530DC7C83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841" y="5236169"/>
            <a:ext cx="2420317" cy="95412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47334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47F096D9-D80D-45F7-AEFB-8C4BCA9CE6E9}"/>
              </a:ext>
            </a:extLst>
          </p:cNvPr>
          <p:cNvSpPr>
            <a:spLocks noGrp="1"/>
          </p:cNvSpPr>
          <p:nvPr>
            <p:ph type="sldNum" sz="quarter" idx="12"/>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20EB7ABC-56F9-4FEF-9CF0-E2D14234E329}" type="slidenum">
              <a:rPr kumimoji="0" lang="da-DK" b="0" i="0" u="none" strike="noStrike" kern="1200" cap="none" spc="0" normalizeH="0" baseline="0" noProof="0" smtClean="0">
                <a:ln>
                  <a:noFill/>
                </a:ln>
                <a:solidFill>
                  <a:srgbClr val="004250"/>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a:t>
            </a:fld>
            <a:endParaRPr kumimoji="0" lang="da-DK" b="0" i="0" u="none" strike="noStrike" kern="1200" cap="none" spc="0" normalizeH="0" baseline="0" noProof="0">
              <a:ln>
                <a:noFill/>
              </a:ln>
              <a:solidFill>
                <a:srgbClr val="004250"/>
              </a:solidFill>
              <a:effectLst/>
              <a:uLnTx/>
              <a:uFillTx/>
              <a:latin typeface="Arial"/>
              <a:ea typeface="+mn-ea"/>
              <a:cs typeface="+mn-cs"/>
            </a:endParaRPr>
          </a:p>
        </p:txBody>
      </p:sp>
      <p:sp>
        <p:nvSpPr>
          <p:cNvPr id="3" name="Titel 2">
            <a:extLst>
              <a:ext uri="{FF2B5EF4-FFF2-40B4-BE49-F238E27FC236}">
                <a16:creationId xmlns:a16="http://schemas.microsoft.com/office/drawing/2014/main" id="{3B1DE85B-B493-4471-ADAF-D686256DEF40}"/>
              </a:ext>
            </a:extLst>
          </p:cNvPr>
          <p:cNvSpPr>
            <a:spLocks noGrp="1"/>
          </p:cNvSpPr>
          <p:nvPr>
            <p:ph type="title"/>
          </p:nvPr>
        </p:nvSpPr>
        <p:spPr/>
        <p:txBody>
          <a:bodyPr/>
          <a:lstStyle/>
          <a:p>
            <a:r>
              <a:rPr lang="da-DK" dirty="0"/>
              <a:t>Om IT-Teknolog uddannelsen</a:t>
            </a:r>
          </a:p>
        </p:txBody>
      </p:sp>
      <p:sp>
        <p:nvSpPr>
          <p:cNvPr id="4" name="Pladsholder til tekst 3">
            <a:extLst>
              <a:ext uri="{FF2B5EF4-FFF2-40B4-BE49-F238E27FC236}">
                <a16:creationId xmlns:a16="http://schemas.microsoft.com/office/drawing/2014/main" id="{43005E2E-571D-4791-A672-52CD86250431}"/>
              </a:ext>
            </a:extLst>
          </p:cNvPr>
          <p:cNvSpPr>
            <a:spLocks noGrp="1"/>
          </p:cNvSpPr>
          <p:nvPr>
            <p:ph type="body" sz="quarter" idx="13"/>
          </p:nvPr>
        </p:nvSpPr>
        <p:spPr/>
        <p:txBody>
          <a:bodyPr/>
          <a:lstStyle/>
          <a:p>
            <a:r>
              <a:rPr lang="da-DK" dirty="0"/>
              <a:t>Erhvervsakademiuddannelse (AK)</a:t>
            </a:r>
          </a:p>
          <a:p>
            <a:r>
              <a:rPr lang="da-DK" dirty="0"/>
              <a:t>Uddannelsen, der er en fuldtidsuddannelse, er normeret til 120 ECTS-point.; svarende til en fuldtidsstuderendes arbejde i 2 år.</a:t>
            </a:r>
          </a:p>
          <a:p>
            <a:pPr lvl="1"/>
            <a:r>
              <a:rPr lang="da-DK" dirty="0"/>
              <a:t>Ugentlig arbejdsbelastning på ca. 40 timer </a:t>
            </a:r>
          </a:p>
        </p:txBody>
      </p:sp>
    </p:spTree>
    <p:extLst>
      <p:ext uri="{BB962C8B-B14F-4D97-AF65-F5344CB8AC3E}">
        <p14:creationId xmlns:p14="http://schemas.microsoft.com/office/powerpoint/2010/main" val="151148851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137FC8-F921-DA40-ADE3-2CE2277682FD}"/>
              </a:ext>
            </a:extLst>
          </p:cNvPr>
          <p:cNvSpPr>
            <a:spLocks noGrp="1"/>
          </p:cNvSpPr>
          <p:nvPr>
            <p:ph type="title"/>
          </p:nvPr>
        </p:nvSpPr>
        <p:spPr/>
        <p:txBody>
          <a:bodyPr/>
          <a:lstStyle/>
          <a:p>
            <a:r>
              <a:rPr lang="da-DK" dirty="0"/>
              <a:t>IT-teknolog – </a:t>
            </a:r>
            <a:r>
              <a:rPr lang="da-DK" dirty="0" err="1"/>
              <a:t>IoT</a:t>
            </a:r>
            <a:r>
              <a:rPr lang="da-DK" dirty="0"/>
              <a:t> (Elektronik) og Netværk</a:t>
            </a:r>
          </a:p>
        </p:txBody>
      </p:sp>
      <p:pic>
        <p:nvPicPr>
          <p:cNvPr id="9" name="Picture 8" descr="A person holding a computer&#10;&#10;Description automatically generated">
            <a:extLst>
              <a:ext uri="{FF2B5EF4-FFF2-40B4-BE49-F238E27FC236}">
                <a16:creationId xmlns:a16="http://schemas.microsoft.com/office/drawing/2014/main" id="{C718D9FC-09DD-6649-AF70-48FE5BC16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85140">
            <a:off x="-426500" y="1634989"/>
            <a:ext cx="7200000" cy="4806186"/>
          </a:xfrm>
          <a:prstGeom prst="rect">
            <a:avLst/>
          </a:prstGeom>
          <a:ln>
            <a:noFill/>
          </a:ln>
          <a:effectLst>
            <a:outerShdw blurRad="292100" dist="139700" dir="2700000" algn="tl" rotWithShape="0">
              <a:srgbClr val="333333">
                <a:alpha val="65000"/>
              </a:srgbClr>
            </a:outerShdw>
          </a:effectLst>
        </p:spPr>
      </p:pic>
      <p:pic>
        <p:nvPicPr>
          <p:cNvPr id="7" name="Picture 6" descr="A person standing in a room&#10;&#10;Description automatically generated">
            <a:extLst>
              <a:ext uri="{FF2B5EF4-FFF2-40B4-BE49-F238E27FC236}">
                <a16:creationId xmlns:a16="http://schemas.microsoft.com/office/drawing/2014/main" id="{85B2F1FD-170E-A74B-9DD9-B11DDE569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93654">
            <a:off x="6023331" y="1932845"/>
            <a:ext cx="7200000" cy="4806186"/>
          </a:xfrm>
          <a:prstGeom prst="rect">
            <a:avLst/>
          </a:prstGeom>
          <a:ln>
            <a:noFill/>
          </a:ln>
          <a:effectLst>
            <a:outerShdw blurRad="292100" dist="139700" dir="2700000" algn="tl" rotWithShape="0">
              <a:srgbClr val="333333">
                <a:alpha val="65000"/>
              </a:srgbClr>
            </a:outerShdw>
          </a:effectLst>
        </p:spPr>
      </p:pic>
      <p:sp>
        <p:nvSpPr>
          <p:cNvPr id="8" name="Pladsholder til dato 7">
            <a:extLst>
              <a:ext uri="{FF2B5EF4-FFF2-40B4-BE49-F238E27FC236}">
                <a16:creationId xmlns:a16="http://schemas.microsoft.com/office/drawing/2014/main" id="{058D6D0A-891A-4B67-8D5A-2CA10A43B08D}"/>
              </a:ext>
            </a:extLst>
          </p:cNvPr>
          <p:cNvSpPr>
            <a:spLocks noGrp="1"/>
          </p:cNvSpPr>
          <p:nvPr>
            <p:ph type="dt" sz="half" idx="14"/>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3CD3ECDF-3189-464E-9A55-76D84C5D0358}" type="datetime1">
              <a:rPr kumimoji="0" lang="da-DK" sz="900" b="0" i="0" u="none" strike="noStrike" kern="1200" cap="none" spc="0" normalizeH="0" baseline="0" noProof="0">
                <a:ln>
                  <a:noFill/>
                </a:ln>
                <a:solidFill>
                  <a:srgbClr val="004250"/>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04-11-2025</a:t>
            </a:fld>
            <a:endParaRPr kumimoji="0" lang="da-DK" sz="900" b="0" i="0" u="none" strike="noStrike" kern="1200" cap="none" spc="0" normalizeH="0" baseline="0" noProof="0">
              <a:ln>
                <a:noFill/>
              </a:ln>
              <a:solidFill>
                <a:srgbClr val="004250"/>
              </a:solidFill>
              <a:effectLst/>
              <a:uLnTx/>
              <a:uFillTx/>
              <a:latin typeface="Arial"/>
              <a:ea typeface="+mn-ea"/>
              <a:cs typeface="+mn-cs"/>
            </a:endParaRPr>
          </a:p>
        </p:txBody>
      </p:sp>
      <p:sp>
        <p:nvSpPr>
          <p:cNvPr id="10" name="Pladsholder til slidenummer 9">
            <a:extLst>
              <a:ext uri="{FF2B5EF4-FFF2-40B4-BE49-F238E27FC236}">
                <a16:creationId xmlns:a16="http://schemas.microsoft.com/office/drawing/2014/main" id="{1B7D517D-3C6B-48D9-B524-8394BA793878}"/>
              </a:ext>
            </a:extLst>
          </p:cNvPr>
          <p:cNvSpPr>
            <a:spLocks noGrp="1"/>
          </p:cNvSpPr>
          <p:nvPr>
            <p:ph type="sldNum" sz="quarter" idx="12"/>
          </p:nvPr>
        </p:nvSpPr>
        <p:spPr>
          <a:xfrm>
            <a:off x="11448491" y="6228000"/>
            <a:ext cx="227610" cy="252000"/>
          </a:xfr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a:ln>
                  <a:noFill/>
                </a:ln>
                <a:solidFill>
                  <a:srgbClr val="004250"/>
                </a:solidFill>
                <a:effectLst/>
                <a:uLnTx/>
                <a:uFillTx/>
                <a:latin typeface="Arial"/>
                <a:ea typeface="+mn-ea"/>
                <a:cs typeface="+mn-cs"/>
              </a:rPr>
              <a:t>5</a:t>
            </a:r>
          </a:p>
        </p:txBody>
      </p:sp>
      <p:sp>
        <p:nvSpPr>
          <p:cNvPr id="11" name="Tekstfelt 10">
            <a:extLst>
              <a:ext uri="{FF2B5EF4-FFF2-40B4-BE49-F238E27FC236}">
                <a16:creationId xmlns:a16="http://schemas.microsoft.com/office/drawing/2014/main" id="{5F0E5C00-71BD-4574-9925-CDA0D8B439D0}"/>
              </a:ext>
            </a:extLst>
          </p:cNvPr>
          <p:cNvSpPr txBox="1"/>
          <p:nvPr/>
        </p:nvSpPr>
        <p:spPr>
          <a:xfrm>
            <a:off x="11367901" y="6222504"/>
            <a:ext cx="288032" cy="369332"/>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a-DK" b="1" i="0" u="none" strike="noStrike" kern="1200" cap="none" spc="0" normalizeH="0" baseline="0" noProof="0">
                <a:ln>
                  <a:noFill/>
                </a:ln>
                <a:solidFill>
                  <a:srgbClr val="004250"/>
                </a:solidFill>
                <a:effectLst/>
                <a:uLnTx/>
                <a:uFillTx/>
                <a:latin typeface="Arial"/>
                <a:ea typeface="+mn-ea"/>
                <a:cs typeface="+mn-cs"/>
              </a:rPr>
              <a:t>|</a:t>
            </a:r>
          </a:p>
        </p:txBody>
      </p:sp>
    </p:spTree>
    <p:extLst>
      <p:ext uri="{BB962C8B-B14F-4D97-AF65-F5344CB8AC3E}">
        <p14:creationId xmlns:p14="http://schemas.microsoft.com/office/powerpoint/2010/main" val="343273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Pladsholder til indhold 4">
            <a:extLst>
              <a:ext uri="{FF2B5EF4-FFF2-40B4-BE49-F238E27FC236}">
                <a16:creationId xmlns:a16="http://schemas.microsoft.com/office/drawing/2014/main" id="{E289AD9C-9DBE-4A9D-AD5A-4C79F01D69EA}"/>
              </a:ext>
            </a:extLst>
          </p:cNvPr>
          <p:cNvGraphicFramePr>
            <a:graphicFrameLocks noGrp="1"/>
          </p:cNvGraphicFramePr>
          <p:nvPr>
            <p:ph idx="4294967295"/>
            <p:extLst>
              <p:ext uri="{D42A27DB-BD31-4B8C-83A1-F6EECF244321}">
                <p14:modId xmlns:p14="http://schemas.microsoft.com/office/powerpoint/2010/main" val="4000691268"/>
              </p:ext>
            </p:extLst>
          </p:nvPr>
        </p:nvGraphicFramePr>
        <p:xfrm>
          <a:off x="336000" y="1412776"/>
          <a:ext cx="11520000" cy="5119077"/>
        </p:xfrm>
        <a:graphic>
          <a:graphicData uri="http://schemas.openxmlformats.org/drawingml/2006/table">
            <a:tbl>
              <a:tblPr firstRow="1" bandRow="1">
                <a:tableStyleId>{5C22544A-7EE6-4342-B048-85BDC9FD1C3A}</a:tableStyleId>
              </a:tblPr>
              <a:tblGrid>
                <a:gridCol w="2087390">
                  <a:extLst>
                    <a:ext uri="{9D8B030D-6E8A-4147-A177-3AD203B41FA5}">
                      <a16:colId xmlns:a16="http://schemas.microsoft.com/office/drawing/2014/main" val="2437889496"/>
                    </a:ext>
                  </a:extLst>
                </a:gridCol>
                <a:gridCol w="792610">
                  <a:extLst>
                    <a:ext uri="{9D8B030D-6E8A-4147-A177-3AD203B41FA5}">
                      <a16:colId xmlns:a16="http://schemas.microsoft.com/office/drawing/2014/main" val="4180991288"/>
                    </a:ext>
                  </a:extLst>
                </a:gridCol>
                <a:gridCol w="2087710">
                  <a:extLst>
                    <a:ext uri="{9D8B030D-6E8A-4147-A177-3AD203B41FA5}">
                      <a16:colId xmlns:a16="http://schemas.microsoft.com/office/drawing/2014/main" val="899312706"/>
                    </a:ext>
                  </a:extLst>
                </a:gridCol>
                <a:gridCol w="792290">
                  <a:extLst>
                    <a:ext uri="{9D8B030D-6E8A-4147-A177-3AD203B41FA5}">
                      <a16:colId xmlns:a16="http://schemas.microsoft.com/office/drawing/2014/main" val="2040909514"/>
                    </a:ext>
                  </a:extLst>
                </a:gridCol>
                <a:gridCol w="504056">
                  <a:extLst>
                    <a:ext uri="{9D8B030D-6E8A-4147-A177-3AD203B41FA5}">
                      <a16:colId xmlns:a16="http://schemas.microsoft.com/office/drawing/2014/main" val="2589621920"/>
                    </a:ext>
                  </a:extLst>
                </a:gridCol>
                <a:gridCol w="2375944">
                  <a:extLst>
                    <a:ext uri="{9D8B030D-6E8A-4147-A177-3AD203B41FA5}">
                      <a16:colId xmlns:a16="http://schemas.microsoft.com/office/drawing/2014/main" val="1631049661"/>
                    </a:ext>
                  </a:extLst>
                </a:gridCol>
                <a:gridCol w="2880000">
                  <a:extLst>
                    <a:ext uri="{9D8B030D-6E8A-4147-A177-3AD203B41FA5}">
                      <a16:colId xmlns:a16="http://schemas.microsoft.com/office/drawing/2014/main" val="3059362297"/>
                    </a:ext>
                  </a:extLst>
                </a:gridCol>
              </a:tblGrid>
              <a:tr h="335306">
                <a:tc gridSpan="2">
                  <a:txBody>
                    <a:bodyPr/>
                    <a:lstStyle/>
                    <a:p>
                      <a:pPr marL="0" indent="0">
                        <a:buNone/>
                      </a:pPr>
                      <a:r>
                        <a:rPr lang="da-DK" sz="1600"/>
                        <a:t>1. semester</a:t>
                      </a:r>
                    </a:p>
                  </a:txBody>
                  <a:tcPr/>
                </a:tc>
                <a:tc hMerge="1">
                  <a:txBody>
                    <a:bodyPr/>
                    <a:lstStyle/>
                    <a:p>
                      <a:pPr marL="0" indent="0">
                        <a:buNone/>
                      </a:pPr>
                      <a:endParaRPr lang="da-DK" sz="1600"/>
                    </a:p>
                  </a:txBody>
                  <a:tcPr/>
                </a:tc>
                <a:tc gridSpan="2">
                  <a:txBody>
                    <a:bodyPr/>
                    <a:lstStyle/>
                    <a:p>
                      <a:r>
                        <a:rPr lang="da-DK" sz="1600"/>
                        <a:t>2. semester</a:t>
                      </a:r>
                    </a:p>
                  </a:txBody>
                  <a:tcPr/>
                </a:tc>
                <a:tc hMerge="1">
                  <a:txBody>
                    <a:bodyPr/>
                    <a:lstStyle/>
                    <a:p>
                      <a:endParaRPr lang="da-DK" sz="1600"/>
                    </a:p>
                  </a:txBody>
                  <a:tcPr/>
                </a:tc>
                <a:tc gridSpan="2">
                  <a:txBody>
                    <a:bodyPr/>
                    <a:lstStyle/>
                    <a:p>
                      <a:r>
                        <a:rPr lang="da-DK" sz="1600"/>
                        <a:t>3. semester</a:t>
                      </a:r>
                    </a:p>
                  </a:txBody>
                  <a:tcPr/>
                </a:tc>
                <a:tc hMerge="1">
                  <a:txBody>
                    <a:bodyPr/>
                    <a:lstStyle/>
                    <a:p>
                      <a:endParaRPr lang="da-DK"/>
                    </a:p>
                  </a:txBody>
                  <a:tcPr/>
                </a:tc>
                <a:tc>
                  <a:txBody>
                    <a:bodyPr/>
                    <a:lstStyle/>
                    <a:p>
                      <a:r>
                        <a:rPr lang="da-DK" sz="1600"/>
                        <a:t>4. semester</a:t>
                      </a:r>
                    </a:p>
                  </a:txBody>
                  <a:tcPr/>
                </a:tc>
                <a:extLst>
                  <a:ext uri="{0D108BD9-81ED-4DB2-BD59-A6C34878D82A}">
                    <a16:rowId xmlns:a16="http://schemas.microsoft.com/office/drawing/2014/main" val="2973251719"/>
                  </a:ext>
                </a:extLst>
              </a:tr>
              <a:tr h="2042160">
                <a:tc rowSpan="3">
                  <a:txBody>
                    <a:bodyPr/>
                    <a:lstStyle/>
                    <a:p>
                      <a:pPr lvl="0">
                        <a:buNone/>
                      </a:pPr>
                      <a:r>
                        <a:rPr lang="da-DK" sz="1400">
                          <a:latin typeface="+mn-lt"/>
                        </a:rPr>
                        <a:t>Intro og hyttetur</a:t>
                      </a:r>
                    </a:p>
                    <a:p>
                      <a:r>
                        <a:rPr lang="da-DK" sz="1400">
                          <a:latin typeface="+mn-lt"/>
                        </a:rPr>
                        <a:t>Studiestartsprøve (intern)</a:t>
                      </a:r>
                    </a:p>
                    <a:p>
                      <a:endParaRPr lang="da-DK" sz="1400">
                        <a:latin typeface="+mn-lt"/>
                      </a:endParaRPr>
                    </a:p>
                    <a:p>
                      <a:r>
                        <a:rPr lang="da-DK" sz="1400">
                          <a:latin typeface="+mn-lt"/>
                        </a:rPr>
                        <a:t>Indlejrede systemer</a:t>
                      </a:r>
                    </a:p>
                    <a:p>
                      <a:endParaRPr lang="da-DK" sz="1400">
                        <a:latin typeface="+mn-lt"/>
                      </a:endParaRPr>
                    </a:p>
                    <a:p>
                      <a:r>
                        <a:rPr lang="da-DK" sz="1400">
                          <a:latin typeface="+mn-lt"/>
                        </a:rPr>
                        <a:t>Netværksteknologi</a:t>
                      </a:r>
                    </a:p>
                    <a:p>
                      <a:endParaRPr lang="da-DK" sz="1400">
                        <a:latin typeface="+mn-lt"/>
                      </a:endParaRPr>
                    </a:p>
                    <a:p>
                      <a:r>
                        <a:rPr lang="da-DK" sz="1400">
                          <a:latin typeface="+mn-lt"/>
                        </a:rPr>
                        <a:t>Programmering</a:t>
                      </a:r>
                    </a:p>
                    <a:p>
                      <a:endParaRPr lang="da-DK" sz="1400">
                        <a:latin typeface="+mn-lt"/>
                      </a:endParaRPr>
                    </a:p>
                    <a:p>
                      <a:r>
                        <a:rPr lang="da-DK" sz="1400">
                          <a:latin typeface="+mn-lt"/>
                        </a:rPr>
                        <a:t>Projektstyring og forretningsforståelse</a:t>
                      </a:r>
                    </a:p>
                  </a:txBody>
                  <a:tcPr>
                    <a:solidFill>
                      <a:schemeClr val="accent4"/>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da-DK" sz="1400">
                          <a:latin typeface="+mn-lt"/>
                        </a:rPr>
                        <a:t>Tema 1: Digitalt stegetermometer</a:t>
                      </a:r>
                      <a:endParaRPr lang="en-US" sz="1400">
                        <a:latin typeface="+mn-lt"/>
                      </a:endParaRPr>
                    </a:p>
                  </a:txBody>
                  <a:tcPr vert="vert270" anchor="ctr">
                    <a:solidFill>
                      <a:schemeClr val="accent4"/>
                    </a:solidFill>
                  </a:tcPr>
                </a:tc>
                <a:tc rowSpan="3">
                  <a:txBody>
                    <a:bodyPr/>
                    <a:lstStyle/>
                    <a:p>
                      <a:r>
                        <a:rPr lang="da-DK" sz="1400">
                          <a:latin typeface="+mn-lt"/>
                        </a:rPr>
                        <a:t>Indlejrede systemer</a:t>
                      </a:r>
                    </a:p>
                    <a:p>
                      <a:endParaRPr lang="da-DK" sz="1400">
                        <a:latin typeface="+mn-lt"/>
                      </a:endParaRPr>
                    </a:p>
                    <a:p>
                      <a:r>
                        <a:rPr lang="da-DK" sz="1400">
                          <a:latin typeface="+mn-lt"/>
                        </a:rPr>
                        <a:t>Netværksteknologi</a:t>
                      </a:r>
                    </a:p>
                    <a:p>
                      <a:endParaRPr lang="da-DK" sz="1400">
                        <a:latin typeface="+mn-lt"/>
                      </a:endParaRPr>
                    </a:p>
                    <a:p>
                      <a:r>
                        <a:rPr lang="da-DK" sz="1400">
                          <a:latin typeface="+mn-lt"/>
                        </a:rPr>
                        <a:t>Programmering</a:t>
                      </a:r>
                    </a:p>
                    <a:p>
                      <a:endParaRPr lang="da-DK" sz="1400">
                        <a:latin typeface="+mn-lt"/>
                      </a:endParaRPr>
                    </a:p>
                    <a:p>
                      <a:r>
                        <a:rPr lang="da-DK" sz="1400">
                          <a:latin typeface="+mn-lt"/>
                        </a:rPr>
                        <a:t>Projektstyring og forretningsforståelse</a:t>
                      </a:r>
                    </a:p>
                  </a:txBody>
                  <a:tcPr>
                    <a:solidFill>
                      <a:schemeClr val="accent4"/>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da-DK" sz="1400" dirty="0">
                          <a:latin typeface="+mn-lt"/>
                        </a:rPr>
                        <a:t>Tema 3: </a:t>
                      </a:r>
                      <a:r>
                        <a:rPr lang="da-DK" sz="1400" dirty="0" err="1">
                          <a:latin typeface="+mn-lt"/>
                        </a:rPr>
                        <a:t>Vertical</a:t>
                      </a:r>
                      <a:r>
                        <a:rPr lang="da-DK" sz="1400" dirty="0">
                          <a:latin typeface="+mn-lt"/>
                        </a:rPr>
                        <a:t> </a:t>
                      </a:r>
                      <a:r>
                        <a:rPr lang="da-DK" sz="1400" dirty="0" err="1">
                          <a:latin typeface="+mn-lt"/>
                        </a:rPr>
                        <a:t>Farming</a:t>
                      </a:r>
                      <a:endParaRPr lang="en-US" sz="1400" dirty="0">
                        <a:latin typeface="+mn-lt"/>
                      </a:endParaRPr>
                    </a:p>
                  </a:txBody>
                  <a:tcPr vert="vert270" anchor="ctr">
                    <a:solidFill>
                      <a:schemeClr val="accent4"/>
                    </a:solidFill>
                  </a:tcPr>
                </a:tc>
                <a:tc rowSpan="3">
                  <a:txBody>
                    <a:bodyPr/>
                    <a:lstStyle/>
                    <a:p>
                      <a:pPr algn="ctr"/>
                      <a:r>
                        <a:rPr lang="da-DK" sz="1400">
                          <a:latin typeface="+mn-lt"/>
                        </a:rPr>
                        <a:t>Lokale Fagelementer</a:t>
                      </a:r>
                    </a:p>
                  </a:txBody>
                  <a:tcPr vert="vert270" anchor="ctr">
                    <a:solidFill>
                      <a:schemeClr val="tx2"/>
                    </a:solidFill>
                  </a:tcPr>
                </a:tc>
                <a:tc rowSpan="3">
                  <a:txBody>
                    <a:bodyPr/>
                    <a:lstStyle/>
                    <a:p>
                      <a:r>
                        <a:rPr lang="da-DK" sz="1400" dirty="0" err="1">
                          <a:latin typeface="+mn-lt"/>
                        </a:rPr>
                        <a:t>IT-sikkerhed</a:t>
                      </a:r>
                      <a:endParaRPr lang="da-DK" sz="1400" dirty="0">
                        <a:latin typeface="+mn-lt"/>
                      </a:endParaRPr>
                    </a:p>
                    <a:p>
                      <a:endParaRPr lang="da-DK" sz="1400" dirty="0">
                        <a:latin typeface="+mn-lt"/>
                      </a:endParaRPr>
                    </a:p>
                    <a:p>
                      <a:r>
                        <a:rPr lang="da-DK" sz="1400" dirty="0">
                          <a:latin typeface="+mn-lt"/>
                        </a:rPr>
                        <a:t>Internet of Things</a:t>
                      </a:r>
                    </a:p>
                    <a:p>
                      <a:endParaRPr lang="da-DK" sz="1400" dirty="0">
                        <a:latin typeface="+mn-lt"/>
                      </a:endParaRPr>
                    </a:p>
                    <a:p>
                      <a:r>
                        <a:rPr lang="da-DK" sz="1400" dirty="0">
                          <a:latin typeface="+mn-lt"/>
                        </a:rPr>
                        <a:t>Cloud </a:t>
                      </a:r>
                      <a:r>
                        <a:rPr lang="da-DK" sz="1400" dirty="0" err="1">
                          <a:latin typeface="+mn-lt"/>
                        </a:rPr>
                        <a:t>computing</a:t>
                      </a:r>
                      <a:endParaRPr lang="da-DK" sz="1400" dirty="0">
                        <a:latin typeface="+mn-lt"/>
                      </a:endParaRPr>
                    </a:p>
                    <a:p>
                      <a:endParaRPr lang="da-DK" sz="1400" dirty="0">
                        <a:latin typeface="+mn-lt"/>
                      </a:endParaRPr>
                    </a:p>
                    <a:p>
                      <a:r>
                        <a:rPr lang="da-DK" sz="1400" dirty="0"/>
                        <a:t>Enterprise netværk</a:t>
                      </a:r>
                      <a:endParaRPr lang="da-DK" sz="1400" dirty="0">
                        <a:latin typeface="+mn-lt"/>
                      </a:endParaRPr>
                    </a:p>
                    <a:p>
                      <a:endParaRPr lang="da-DK" sz="1400" dirty="0">
                        <a:latin typeface="+mn-lt"/>
                      </a:endParaRPr>
                    </a:p>
                    <a:p>
                      <a:r>
                        <a:rPr lang="da-DK" sz="1400" dirty="0">
                          <a:latin typeface="+mn-lt"/>
                        </a:rPr>
                        <a:t>Valgfag</a:t>
                      </a:r>
                    </a:p>
                    <a:p>
                      <a:pPr marL="0" indent="0">
                        <a:buFont typeface="Arial" panose="020B0604020202020204" pitchFamily="34" charset="0"/>
                        <a:buNone/>
                      </a:pPr>
                      <a:endParaRPr lang="da-DK" sz="1400" dirty="0">
                        <a:latin typeface="+mn-lt"/>
                      </a:endParaRPr>
                    </a:p>
                  </a:txBody>
                  <a:tcPr>
                    <a:solidFill>
                      <a:schemeClr val="tx2"/>
                    </a:solidFill>
                  </a:tcPr>
                </a:tc>
                <a:tc rowSpan="2">
                  <a:txBody>
                    <a:bodyPr/>
                    <a:lstStyle/>
                    <a:p>
                      <a:r>
                        <a:rPr lang="da-DK" sz="1400">
                          <a:latin typeface="+mn-lt"/>
                        </a:rPr>
                        <a:t>Praktik i erhvervet</a:t>
                      </a:r>
                    </a:p>
                    <a:p>
                      <a:r>
                        <a:rPr lang="da-DK" sz="1400">
                          <a:latin typeface="+mn-lt"/>
                        </a:rPr>
                        <a:t>10 uger</a:t>
                      </a:r>
                    </a:p>
                    <a:p>
                      <a:r>
                        <a:rPr lang="da-DK" sz="1400" i="1">
                          <a:latin typeface="+mn-lt"/>
                        </a:rPr>
                        <a:t>Den studerende finder selv praktikplads</a:t>
                      </a:r>
                    </a:p>
                    <a:p>
                      <a:endParaRPr lang="da-DK" sz="1400">
                        <a:latin typeface="+mn-lt"/>
                      </a:endParaRPr>
                    </a:p>
                    <a:p>
                      <a:r>
                        <a:rPr lang="da-DK" sz="1400">
                          <a:latin typeface="+mn-lt"/>
                        </a:rPr>
                        <a:t>Praktikeksamen (intern)</a:t>
                      </a:r>
                    </a:p>
                  </a:txBody>
                  <a:tcPr>
                    <a:solidFill>
                      <a:schemeClr val="accent5"/>
                    </a:solidFill>
                  </a:tcPr>
                </a:tc>
                <a:extLst>
                  <a:ext uri="{0D108BD9-81ED-4DB2-BD59-A6C34878D82A}">
                    <a16:rowId xmlns:a16="http://schemas.microsoft.com/office/drawing/2014/main" val="220671576"/>
                  </a:ext>
                </a:extLst>
              </a:tr>
              <a:tr h="505827">
                <a:tc vMerge="1">
                  <a:txBody>
                    <a:bodyPr/>
                    <a:lstStyle/>
                    <a:p>
                      <a:endParaRPr lang="da-DK" sz="1600"/>
                    </a:p>
                  </a:txBody>
                  <a:tcPr>
                    <a:solidFill>
                      <a:schemeClr val="accent4"/>
                    </a:solidFill>
                  </a:tcPr>
                </a:tc>
                <a:tc rowSpan="2">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da-DK" sz="1400">
                          <a:latin typeface="+mn-lt"/>
                        </a:rPr>
                        <a:t>Tema 2: Trådløs rover</a:t>
                      </a:r>
                    </a:p>
                  </a:txBody>
                  <a:tcPr vert="vert270" anchor="ctr">
                    <a:solidFill>
                      <a:schemeClr val="accent4"/>
                    </a:solidFill>
                  </a:tcPr>
                </a:tc>
                <a:tc vMerge="1">
                  <a:txBody>
                    <a:bodyPr/>
                    <a:lstStyle/>
                    <a:p>
                      <a:endParaRPr lang="da-DK" sz="1600"/>
                    </a:p>
                  </a:txBody>
                  <a:tcPr>
                    <a:solidFill>
                      <a:schemeClr val="tx2"/>
                    </a:solidFill>
                  </a:tcPr>
                </a:tc>
                <a:tc rowSpan="2">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da-DK" sz="1400" dirty="0">
                          <a:latin typeface="+mn-lt"/>
                        </a:rPr>
                        <a:t>Tema 4: Containere Docker</a:t>
                      </a:r>
                    </a:p>
                  </a:txBody>
                  <a:tcPr vert="vert270" anchor="ctr">
                    <a:solidFill>
                      <a:schemeClr val="accent4"/>
                    </a:solidFill>
                  </a:tcPr>
                </a:tc>
                <a:tc vMerge="1">
                  <a:txBody>
                    <a:bodyPr/>
                    <a:lstStyle/>
                    <a:p>
                      <a:endParaRPr lang="en-US"/>
                    </a:p>
                  </a:txBody>
                  <a:tcPr>
                    <a:solidFill>
                      <a:schemeClr val="accent4"/>
                    </a:solidFill>
                  </a:tcPr>
                </a:tc>
                <a:tc vMerge="1">
                  <a:txBody>
                    <a:bodyPr/>
                    <a:lstStyle/>
                    <a:p>
                      <a:endParaRPr lang="da-DK"/>
                    </a:p>
                  </a:txBody>
                  <a:tcPr/>
                </a:tc>
                <a:tc vMerge="1">
                  <a:txBody>
                    <a:bodyPr/>
                    <a:lstStyle/>
                    <a:p>
                      <a:endParaRPr lang="da-DK" sz="1600"/>
                    </a:p>
                  </a:txBody>
                  <a:tcPr/>
                </a:tc>
                <a:extLst>
                  <a:ext uri="{0D108BD9-81ED-4DB2-BD59-A6C34878D82A}">
                    <a16:rowId xmlns:a16="http://schemas.microsoft.com/office/drawing/2014/main" val="1369026512"/>
                  </a:ext>
                </a:extLst>
              </a:tr>
              <a:tr h="1656184">
                <a:tc vMerge="1">
                  <a:txBody>
                    <a:bodyPr/>
                    <a:lstStyle/>
                    <a:p>
                      <a:endParaRPr lang="da-DK"/>
                    </a:p>
                  </a:txBody>
                  <a:tcPr/>
                </a:tc>
                <a:tc vMerge="1">
                  <a:txBody>
                    <a:bodyPr/>
                    <a:lstStyle/>
                    <a:p>
                      <a:endParaRPr lang="da-DK"/>
                    </a:p>
                  </a:txBody>
                  <a:tcPr/>
                </a:tc>
                <a:tc vMerge="1">
                  <a:txBody>
                    <a:bodyPr/>
                    <a:lstStyle/>
                    <a:p>
                      <a:endParaRPr lang="da-DK"/>
                    </a:p>
                  </a:txBody>
                  <a:tcPr/>
                </a:tc>
                <a:tc vMerge="1">
                  <a:txBody>
                    <a:bodyPr/>
                    <a:lstStyle/>
                    <a:p>
                      <a:endParaRPr lang="da-DK"/>
                    </a:p>
                  </a:txBody>
                  <a:tcPr/>
                </a:tc>
                <a:tc vMerge="1">
                  <a:txBody>
                    <a:bodyPr/>
                    <a:lstStyle/>
                    <a:p>
                      <a:endParaRPr lang="da-DK"/>
                    </a:p>
                  </a:txBody>
                  <a:tcPr/>
                </a:tc>
                <a:tc vMerge="1">
                  <a:txBody>
                    <a:bodyPr/>
                    <a:lstStyle/>
                    <a:p>
                      <a:endParaRPr lang="da-DK"/>
                    </a:p>
                  </a:txBody>
                  <a:tcPr/>
                </a:tc>
                <a:tc rowSpan="2">
                  <a:txBody>
                    <a:bodyPr/>
                    <a:lstStyle/>
                    <a:p>
                      <a:pPr lvl="0">
                        <a:buNone/>
                      </a:pPr>
                      <a:r>
                        <a:rPr lang="da-DK" sz="1400" b="0" i="0" u="none" strike="noStrike" noProof="0">
                          <a:latin typeface="+mn-lt"/>
                        </a:rPr>
                        <a:t>Semesterprojekt</a:t>
                      </a:r>
                    </a:p>
                    <a:p>
                      <a:pPr lvl="0">
                        <a:buNone/>
                      </a:pPr>
                      <a:r>
                        <a:rPr lang="da-DK" sz="1400" b="0" i="0" u="none" strike="noStrike" noProof="0">
                          <a:latin typeface="+mn-lt"/>
                        </a:rPr>
                        <a:t>Afsluttende eksamen (ekstern)</a:t>
                      </a:r>
                      <a:endParaRPr lang="en-US" sz="1400">
                        <a:latin typeface="+mn-lt"/>
                      </a:endParaRPr>
                    </a:p>
                  </a:txBody>
                  <a:tcPr>
                    <a:solidFill>
                      <a:schemeClr val="accent5"/>
                    </a:solidFill>
                  </a:tcPr>
                </a:tc>
                <a:extLst>
                  <a:ext uri="{0D108BD9-81ED-4DB2-BD59-A6C34878D82A}">
                    <a16:rowId xmlns:a16="http://schemas.microsoft.com/office/drawing/2014/main" val="385666591"/>
                  </a:ext>
                </a:extLst>
              </a:tr>
              <a:tr h="579600">
                <a:tc gridSpan="2">
                  <a:txBody>
                    <a:bodyPr/>
                    <a:lstStyle/>
                    <a:p>
                      <a:pPr lvl="0">
                        <a:buNone/>
                      </a:pPr>
                      <a:r>
                        <a:rPr lang="da-DK" sz="1400">
                          <a:latin typeface="+mn-lt"/>
                        </a:rPr>
                        <a:t>Semesterprojekt</a:t>
                      </a:r>
                    </a:p>
                    <a:p>
                      <a:r>
                        <a:rPr lang="da-DK" sz="1400">
                          <a:latin typeface="+mn-lt"/>
                        </a:rPr>
                        <a:t>Prøveeksamen (intern)</a:t>
                      </a:r>
                    </a:p>
                  </a:txBody>
                  <a:tcPr>
                    <a:solidFill>
                      <a:schemeClr val="accent4"/>
                    </a:solidFill>
                  </a:tcPr>
                </a:tc>
                <a:tc hMerge="1">
                  <a:txBody>
                    <a:bodyPr/>
                    <a:lstStyle/>
                    <a:p>
                      <a:endParaRPr lang="da-DK" sz="1600"/>
                    </a:p>
                  </a:txBody>
                  <a:tcPr>
                    <a:solidFill>
                      <a:schemeClr val="accent4"/>
                    </a:solidFill>
                  </a:tcPr>
                </a:tc>
                <a:tc gridSpan="2">
                  <a:txBody>
                    <a:bodyPr/>
                    <a:lstStyle/>
                    <a:p>
                      <a:r>
                        <a:rPr lang="da-DK" sz="1400">
                          <a:latin typeface="+mn-lt"/>
                        </a:rPr>
                        <a:t>Semesterprojekt</a:t>
                      </a:r>
                    </a:p>
                    <a:p>
                      <a:r>
                        <a:rPr lang="da-DK" sz="1400">
                          <a:latin typeface="+mn-lt"/>
                        </a:rPr>
                        <a:t>Førsteårsprøve (ekstern)</a:t>
                      </a:r>
                    </a:p>
                  </a:txBody>
                  <a:tcPr>
                    <a:solidFill>
                      <a:schemeClr val="accent4"/>
                    </a:solidFill>
                  </a:tcPr>
                </a:tc>
                <a:tc hMerge="1">
                  <a:txBody>
                    <a:bodyPr/>
                    <a:lstStyle/>
                    <a:p>
                      <a:endParaRPr lang="da-DK" sz="1600"/>
                    </a:p>
                  </a:txBody>
                  <a:tcPr>
                    <a:solidFill>
                      <a:schemeClr val="tx2"/>
                    </a:solidFill>
                  </a:tcPr>
                </a:tc>
                <a:tc gridSpan="2">
                  <a:txBody>
                    <a:bodyPr/>
                    <a:lstStyle/>
                    <a:p>
                      <a:pPr lvl="0">
                        <a:buNone/>
                      </a:pPr>
                      <a:r>
                        <a:rPr lang="da-DK" sz="1400" dirty="0">
                          <a:latin typeface="+mn-lt"/>
                        </a:rPr>
                        <a:t>Semesterprojekt</a:t>
                      </a:r>
                    </a:p>
                    <a:p>
                      <a:pPr lvl="0">
                        <a:buNone/>
                      </a:pPr>
                      <a:r>
                        <a:rPr lang="da-DK" sz="1400" dirty="0">
                          <a:latin typeface="+mn-lt"/>
                        </a:rPr>
                        <a:t>Valgfagseksamen (intern)</a:t>
                      </a:r>
                    </a:p>
                  </a:txBody>
                  <a:tcPr>
                    <a:solidFill>
                      <a:schemeClr val="tx2"/>
                    </a:solidFill>
                  </a:tcPr>
                </a:tc>
                <a:tc hMerge="1">
                  <a:txBody>
                    <a:bodyPr/>
                    <a:lstStyle/>
                    <a:p>
                      <a:endParaRPr lang="da-DK"/>
                    </a:p>
                  </a:txBody>
                  <a:tcPr/>
                </a:tc>
                <a:tc vMerge="1">
                  <a:txBody>
                    <a:bodyPr/>
                    <a:lstStyle/>
                    <a:p>
                      <a:pPr lvl="0">
                        <a:buNone/>
                      </a:pPr>
                      <a:endParaRPr lang="en-US" sz="1600">
                        <a:latin typeface="+mn-lt"/>
                      </a:endParaRPr>
                    </a:p>
                  </a:txBody>
                  <a:tcPr>
                    <a:solidFill>
                      <a:schemeClr val="accent5"/>
                    </a:solidFill>
                  </a:tcPr>
                </a:tc>
                <a:extLst>
                  <a:ext uri="{0D108BD9-81ED-4DB2-BD59-A6C34878D82A}">
                    <a16:rowId xmlns:a16="http://schemas.microsoft.com/office/drawing/2014/main" val="942426050"/>
                  </a:ext>
                </a:extLst>
              </a:tr>
            </a:tbl>
          </a:graphicData>
        </a:graphic>
      </p:graphicFrame>
      <p:sp>
        <p:nvSpPr>
          <p:cNvPr id="7" name="Pladsholder til slidenummer 6">
            <a:extLst>
              <a:ext uri="{FF2B5EF4-FFF2-40B4-BE49-F238E27FC236}">
                <a16:creationId xmlns:a16="http://schemas.microsoft.com/office/drawing/2014/main" id="{A8F10B49-ED94-4F14-A378-1539295CF1F0}"/>
              </a:ext>
            </a:extLst>
          </p:cNvPr>
          <p:cNvSpPr>
            <a:spLocks noGrp="1"/>
          </p:cNvSpPr>
          <p:nvPr>
            <p:ph type="sldNum" sz="quarter" idx="12"/>
          </p:nvPr>
        </p:nvSpPr>
        <p:spPr/>
        <p:txBody>
          <a:bodyPr/>
          <a:lstStyle/>
          <a:p>
            <a:r>
              <a:rPr lang="da-DK">
                <a:solidFill>
                  <a:schemeClr val="bg1"/>
                </a:solidFill>
              </a:rPr>
              <a:t>8</a:t>
            </a:r>
          </a:p>
        </p:txBody>
      </p:sp>
      <p:sp>
        <p:nvSpPr>
          <p:cNvPr id="2" name="Titel 1">
            <a:extLst>
              <a:ext uri="{FF2B5EF4-FFF2-40B4-BE49-F238E27FC236}">
                <a16:creationId xmlns:a16="http://schemas.microsoft.com/office/drawing/2014/main" id="{7B224DC2-FD53-46F5-808B-0BBACA2E19E2}"/>
              </a:ext>
            </a:extLst>
          </p:cNvPr>
          <p:cNvSpPr>
            <a:spLocks noGrp="1"/>
          </p:cNvSpPr>
          <p:nvPr>
            <p:ph type="title"/>
          </p:nvPr>
        </p:nvSpPr>
        <p:spPr/>
        <p:txBody>
          <a:bodyPr/>
          <a:lstStyle/>
          <a:p>
            <a:r>
              <a:rPr lang="da-DK"/>
              <a:t>Uddannelsens struktur</a:t>
            </a:r>
          </a:p>
        </p:txBody>
      </p:sp>
      <p:sp>
        <p:nvSpPr>
          <p:cNvPr id="9" name="Tekstfelt 8">
            <a:extLst>
              <a:ext uri="{FF2B5EF4-FFF2-40B4-BE49-F238E27FC236}">
                <a16:creationId xmlns:a16="http://schemas.microsoft.com/office/drawing/2014/main" id="{063D4241-6A5A-49DD-966C-80D9379AEEE8}"/>
              </a:ext>
            </a:extLst>
          </p:cNvPr>
          <p:cNvSpPr txBox="1"/>
          <p:nvPr/>
        </p:nvSpPr>
        <p:spPr>
          <a:xfrm>
            <a:off x="11258461" y="5972454"/>
            <a:ext cx="288032" cy="369332"/>
          </a:xfrm>
          <a:prstGeom prst="rect">
            <a:avLst/>
          </a:prstGeom>
          <a:noFill/>
        </p:spPr>
        <p:txBody>
          <a:bodyPr wrap="square" rtlCol="0">
            <a:spAutoFit/>
          </a:bodyPr>
          <a:lstStyle/>
          <a:p>
            <a:r>
              <a:rPr lang="da-DK" b="1">
                <a:solidFill>
                  <a:schemeClr val="bg1"/>
                </a:solidFill>
              </a:rPr>
              <a:t>|</a:t>
            </a:r>
          </a:p>
        </p:txBody>
      </p:sp>
      <p:sp>
        <p:nvSpPr>
          <p:cNvPr id="10" name="Pladsholder til dato 9">
            <a:extLst>
              <a:ext uri="{FF2B5EF4-FFF2-40B4-BE49-F238E27FC236}">
                <a16:creationId xmlns:a16="http://schemas.microsoft.com/office/drawing/2014/main" id="{D565C210-D1B2-4547-A2FB-5C1A803A25B5}"/>
              </a:ext>
            </a:extLst>
          </p:cNvPr>
          <p:cNvSpPr>
            <a:spLocks noGrp="1"/>
          </p:cNvSpPr>
          <p:nvPr>
            <p:ph type="dt" sz="half" idx="14"/>
          </p:nvPr>
        </p:nvSpPr>
        <p:spPr/>
        <p:txBody>
          <a:bodyPr/>
          <a:lstStyle/>
          <a:p>
            <a:r>
              <a:rPr lang="da-DK">
                <a:solidFill>
                  <a:schemeClr val="bg1"/>
                </a:solidFill>
              </a:rPr>
              <a:t>10-02-2021</a:t>
            </a:r>
          </a:p>
        </p:txBody>
      </p:sp>
    </p:spTree>
    <p:extLst>
      <p:ext uri="{BB962C8B-B14F-4D97-AF65-F5344CB8AC3E}">
        <p14:creationId xmlns:p14="http://schemas.microsoft.com/office/powerpoint/2010/main" val="40815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Videreuddannelse</a:t>
            </a:r>
          </a:p>
        </p:txBody>
      </p:sp>
      <p:grpSp>
        <p:nvGrpSpPr>
          <p:cNvPr id="3" name="Group 2">
            <a:extLst>
              <a:ext uri="{FF2B5EF4-FFF2-40B4-BE49-F238E27FC236}">
                <a16:creationId xmlns:a16="http://schemas.microsoft.com/office/drawing/2014/main" id="{C1A7E9D7-DC43-A247-B9A8-6DB8C2FE8B28}"/>
              </a:ext>
            </a:extLst>
          </p:cNvPr>
          <p:cNvGrpSpPr/>
          <p:nvPr/>
        </p:nvGrpSpPr>
        <p:grpSpPr>
          <a:xfrm>
            <a:off x="32192" y="1844824"/>
            <a:ext cx="12127617" cy="3376396"/>
            <a:chOff x="28600" y="1842929"/>
            <a:chExt cx="12127617" cy="3376396"/>
          </a:xfrm>
        </p:grpSpPr>
        <p:grpSp>
          <p:nvGrpSpPr>
            <p:cNvPr id="6" name="Group 5">
              <a:extLst>
                <a:ext uri="{FF2B5EF4-FFF2-40B4-BE49-F238E27FC236}">
                  <a16:creationId xmlns:a16="http://schemas.microsoft.com/office/drawing/2014/main" id="{665DE22E-242C-EB45-8078-750E6BC1385A}"/>
                </a:ext>
              </a:extLst>
            </p:cNvPr>
            <p:cNvGrpSpPr/>
            <p:nvPr/>
          </p:nvGrpSpPr>
          <p:grpSpPr>
            <a:xfrm>
              <a:off x="3096061" y="1842929"/>
              <a:ext cx="9060156" cy="3376396"/>
              <a:chOff x="3096061" y="1842929"/>
              <a:chExt cx="9060156" cy="3376396"/>
            </a:xfrm>
          </p:grpSpPr>
          <p:grpSp>
            <p:nvGrpSpPr>
              <p:cNvPr id="8" name="Gruppe 7">
                <a:extLst>
                  <a:ext uri="{FF2B5EF4-FFF2-40B4-BE49-F238E27FC236}">
                    <a16:creationId xmlns:a16="http://schemas.microsoft.com/office/drawing/2014/main" id="{F30A3337-1711-4E3F-85C9-9FEBAC1FBE89}"/>
                  </a:ext>
                </a:extLst>
              </p:cNvPr>
              <p:cNvGrpSpPr/>
              <p:nvPr/>
            </p:nvGrpSpPr>
            <p:grpSpPr>
              <a:xfrm>
                <a:off x="3096061" y="1842929"/>
                <a:ext cx="7015623" cy="3376396"/>
                <a:chOff x="1693217" y="2132859"/>
                <a:chExt cx="7015623" cy="3376396"/>
              </a:xfrm>
            </p:grpSpPr>
            <p:sp>
              <p:nvSpPr>
                <p:cNvPr id="9" name="Rektangel 8">
                  <a:extLst>
                    <a:ext uri="{FF2B5EF4-FFF2-40B4-BE49-F238E27FC236}">
                      <a16:creationId xmlns:a16="http://schemas.microsoft.com/office/drawing/2014/main" id="{0A61AC1D-DE3B-4EC4-9B46-63F6C778A64A}"/>
                    </a:ext>
                  </a:extLst>
                </p:cNvPr>
                <p:cNvSpPr/>
                <p:nvPr/>
              </p:nvSpPr>
              <p:spPr>
                <a:xfrm>
                  <a:off x="4762991" y="2132859"/>
                  <a:ext cx="1928826" cy="10721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rial"/>
                      <a:ea typeface="+mn-ea"/>
                      <a:cs typeface="+mn-cs"/>
                    </a:rPr>
                    <a:t>Software- udvikling</a:t>
                  </a:r>
                </a:p>
              </p:txBody>
            </p:sp>
            <p:sp>
              <p:nvSpPr>
                <p:cNvPr id="10" name="Rektangel 9">
                  <a:extLst>
                    <a:ext uri="{FF2B5EF4-FFF2-40B4-BE49-F238E27FC236}">
                      <a16:creationId xmlns:a16="http://schemas.microsoft.com/office/drawing/2014/main" id="{C4E62B30-2E6B-469E-863B-C62CE674C0AB}"/>
                    </a:ext>
                  </a:extLst>
                </p:cNvPr>
                <p:cNvSpPr/>
                <p:nvPr/>
              </p:nvSpPr>
              <p:spPr>
                <a:xfrm>
                  <a:off x="2736472" y="2132859"/>
                  <a:ext cx="1928826" cy="10721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da-DK" sz="2000" b="0" i="0" u="none" strike="noStrike" kern="1200" cap="none" spc="0" normalizeH="0" baseline="0" noProof="0">
                      <a:ln>
                        <a:noFill/>
                      </a:ln>
                      <a:solidFill>
                        <a:prstClr val="white"/>
                      </a:solidFill>
                      <a:effectLst/>
                      <a:uLnTx/>
                      <a:uFillTx/>
                      <a:latin typeface="Arial"/>
                      <a:ea typeface="+mn-ea"/>
                      <a:cs typeface="+mn-cs"/>
                    </a:rPr>
                    <a:t>Webudvikling</a:t>
                  </a:r>
                </a:p>
              </p:txBody>
            </p:sp>
            <p:sp>
              <p:nvSpPr>
                <p:cNvPr id="13" name="Rektangel 12">
                  <a:extLst>
                    <a:ext uri="{FF2B5EF4-FFF2-40B4-BE49-F238E27FC236}">
                      <a16:creationId xmlns:a16="http://schemas.microsoft.com/office/drawing/2014/main" id="{C38F8813-B559-4357-A3A5-F17F7BFA4914}"/>
                    </a:ext>
                  </a:extLst>
                </p:cNvPr>
                <p:cNvSpPr/>
                <p:nvPr/>
              </p:nvSpPr>
              <p:spPr>
                <a:xfrm>
                  <a:off x="3719736" y="4509123"/>
                  <a:ext cx="1928826" cy="10001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rial"/>
                      <a:ea typeface="+mn-ea"/>
                      <a:cs typeface="+mn-cs"/>
                    </a:rPr>
                    <a:t>Datamatiker</a:t>
                  </a:r>
                  <a:endParaRPr kumimoji="0" lang="en-GB" sz="1400" b="0" i="0" u="none" strike="noStrike" kern="1200" cap="none" spc="0" normalizeH="0" baseline="0" noProof="0">
                    <a:ln>
                      <a:noFill/>
                    </a:ln>
                    <a:solidFill>
                      <a:prstClr val="white"/>
                    </a:solidFill>
                    <a:effectLst/>
                    <a:uLnTx/>
                    <a:uFillTx/>
                    <a:latin typeface="Arial"/>
                    <a:ea typeface="+mn-ea"/>
                    <a:cs typeface="+mn-cs"/>
                  </a:endParaRPr>
                </a:p>
              </p:txBody>
            </p:sp>
            <p:sp>
              <p:nvSpPr>
                <p:cNvPr id="15" name="Rektangel 14">
                  <a:extLst>
                    <a:ext uri="{FF2B5EF4-FFF2-40B4-BE49-F238E27FC236}">
                      <a16:creationId xmlns:a16="http://schemas.microsoft.com/office/drawing/2014/main" id="{C8B52716-6965-429E-A695-F35C9349784C}"/>
                    </a:ext>
                  </a:extLst>
                </p:cNvPr>
                <p:cNvSpPr/>
                <p:nvPr/>
              </p:nvSpPr>
              <p:spPr>
                <a:xfrm>
                  <a:off x="5764269" y="4509123"/>
                  <a:ext cx="1928826" cy="100013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rial"/>
                      <a:ea typeface="+mn-ea"/>
                      <a:cs typeface="+mn-cs"/>
                    </a:rPr>
                    <a:t>IT-</a:t>
                  </a:r>
                  <a:r>
                    <a:rPr kumimoji="0" lang="da-DK" sz="2000" b="0" i="0" u="none" strike="noStrike" kern="1200" cap="none" spc="0" normalizeH="0" baseline="0" noProof="0">
                      <a:ln>
                        <a:noFill/>
                      </a:ln>
                      <a:solidFill>
                        <a:prstClr val="white"/>
                      </a:solidFill>
                      <a:effectLst/>
                      <a:uLnTx/>
                      <a:uFillTx/>
                      <a:latin typeface="Arial"/>
                      <a:ea typeface="+mn-ea"/>
                      <a:cs typeface="+mn-cs"/>
                    </a:rPr>
                    <a:t>Teknolog</a:t>
                  </a:r>
                </a:p>
              </p:txBody>
            </p:sp>
            <p:sp>
              <p:nvSpPr>
                <p:cNvPr id="16" name="Rektangel 15">
                  <a:extLst>
                    <a:ext uri="{FF2B5EF4-FFF2-40B4-BE49-F238E27FC236}">
                      <a16:creationId xmlns:a16="http://schemas.microsoft.com/office/drawing/2014/main" id="{FEC51328-D5DF-4D3A-AC5A-75AE316A25F1}"/>
                    </a:ext>
                  </a:extLst>
                </p:cNvPr>
                <p:cNvSpPr/>
                <p:nvPr/>
              </p:nvSpPr>
              <p:spPr>
                <a:xfrm>
                  <a:off x="1693217" y="4509123"/>
                  <a:ext cx="1928826" cy="10001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rial"/>
                      <a:ea typeface="+mn-ea"/>
                      <a:cs typeface="+mn-cs"/>
                    </a:rPr>
                    <a:t>Multimedie- design</a:t>
                  </a:r>
                </a:p>
              </p:txBody>
            </p:sp>
            <p:sp>
              <p:nvSpPr>
                <p:cNvPr id="18" name="Rektangel 17">
                  <a:extLst>
                    <a:ext uri="{FF2B5EF4-FFF2-40B4-BE49-F238E27FC236}">
                      <a16:creationId xmlns:a16="http://schemas.microsoft.com/office/drawing/2014/main" id="{F0548AA2-7B0E-4E5C-97ED-2F03A3E2F7AF}"/>
                    </a:ext>
                  </a:extLst>
                </p:cNvPr>
                <p:cNvSpPr/>
                <p:nvPr/>
              </p:nvSpPr>
              <p:spPr>
                <a:xfrm>
                  <a:off x="6780014" y="2132859"/>
                  <a:ext cx="1928826" cy="10721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rial"/>
                      <a:ea typeface="+mn-ea"/>
                      <a:cs typeface="+mn-cs"/>
                    </a:rPr>
                    <a:t>IT </a:t>
                  </a:r>
                  <a:r>
                    <a:rPr kumimoji="0" lang="da-DK" sz="2000" b="0" i="0" u="none" strike="noStrike" kern="1200" cap="none" spc="0" normalizeH="0" baseline="0" noProof="0">
                      <a:ln>
                        <a:noFill/>
                      </a:ln>
                      <a:solidFill>
                        <a:prstClr val="white"/>
                      </a:solidFill>
                      <a:effectLst/>
                      <a:uLnTx/>
                      <a:uFillTx/>
                      <a:latin typeface="Arial"/>
                      <a:ea typeface="+mn-ea"/>
                      <a:cs typeface="+mn-cs"/>
                    </a:rPr>
                    <a:t>sikkerhed</a:t>
                  </a:r>
                </a:p>
              </p:txBody>
            </p:sp>
          </p:grpSp>
          <p:sp>
            <p:nvSpPr>
              <p:cNvPr id="20" name="Rektangel 17">
                <a:extLst>
                  <a:ext uri="{FF2B5EF4-FFF2-40B4-BE49-F238E27FC236}">
                    <a16:creationId xmlns:a16="http://schemas.microsoft.com/office/drawing/2014/main" id="{A8DE9E13-64EC-A64F-AB2D-3C90DF251F2F}"/>
                  </a:ext>
                </a:extLst>
              </p:cNvPr>
              <p:cNvSpPr/>
              <p:nvPr/>
            </p:nvSpPr>
            <p:spPr>
              <a:xfrm>
                <a:off x="10227391" y="1842929"/>
                <a:ext cx="1928826" cy="10721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a:ln>
                      <a:noFill/>
                    </a:ln>
                    <a:solidFill>
                      <a:prstClr val="white"/>
                    </a:solidFill>
                    <a:effectLst/>
                    <a:uLnTx/>
                    <a:uFillTx/>
                    <a:latin typeface="Arial"/>
                    <a:ea typeface="+mn-ea"/>
                    <a:cs typeface="+mn-cs"/>
                  </a:rPr>
                  <a:t>Produktion og Teknisk Integration (PTI)</a:t>
                </a:r>
              </a:p>
            </p:txBody>
          </p:sp>
        </p:grpSp>
        <p:sp>
          <p:nvSpPr>
            <p:cNvPr id="22" name="Rektangel 9">
              <a:extLst>
                <a:ext uri="{FF2B5EF4-FFF2-40B4-BE49-F238E27FC236}">
                  <a16:creationId xmlns:a16="http://schemas.microsoft.com/office/drawing/2014/main" id="{63F53575-EB77-BC48-870E-3C3EB22E3F3A}"/>
                </a:ext>
              </a:extLst>
            </p:cNvPr>
            <p:cNvSpPr/>
            <p:nvPr/>
          </p:nvSpPr>
          <p:spPr>
            <a:xfrm>
              <a:off x="2085675" y="1842929"/>
              <a:ext cx="1928826" cy="107214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a:ln>
                    <a:noFill/>
                  </a:ln>
                  <a:solidFill>
                    <a:prstClr val="white"/>
                  </a:solidFill>
                  <a:effectLst/>
                  <a:uLnTx/>
                  <a:uFillTx/>
                  <a:latin typeface="Arial"/>
                  <a:ea typeface="+mn-ea"/>
                  <a:cs typeface="+mn-cs"/>
                </a:rPr>
                <a:t>Digital konceptudvikling</a:t>
              </a:r>
            </a:p>
          </p:txBody>
        </p:sp>
        <p:sp>
          <p:nvSpPr>
            <p:cNvPr id="23" name="Rektangel 9">
              <a:extLst>
                <a:ext uri="{FF2B5EF4-FFF2-40B4-BE49-F238E27FC236}">
                  <a16:creationId xmlns:a16="http://schemas.microsoft.com/office/drawing/2014/main" id="{CE9F0DA2-FA28-0940-AA2D-34E627E86092}"/>
                </a:ext>
              </a:extLst>
            </p:cNvPr>
            <p:cNvSpPr/>
            <p:nvPr/>
          </p:nvSpPr>
          <p:spPr>
            <a:xfrm>
              <a:off x="28600" y="1842929"/>
              <a:ext cx="1928826" cy="10721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rial"/>
                  <a:ea typeface="+mn-ea"/>
                  <a:cs typeface="+mn-cs"/>
                </a:rPr>
                <a:t>Innovation </a:t>
              </a:r>
              <a:r>
                <a:rPr kumimoji="0" lang="en-GB" sz="1800" b="0" i="0" u="none" strike="noStrike" kern="1200" cap="none" spc="0" normalizeH="0" baseline="0" noProof="0" err="1">
                  <a:ln>
                    <a:noFill/>
                  </a:ln>
                  <a:solidFill>
                    <a:prstClr val="white"/>
                  </a:solidFill>
                  <a:effectLst/>
                  <a:uLnTx/>
                  <a:uFillTx/>
                  <a:latin typeface="Arial"/>
                  <a:ea typeface="+mn-ea"/>
                  <a:cs typeface="+mn-cs"/>
                </a:rPr>
                <a:t>og</a:t>
              </a:r>
              <a:r>
                <a:rPr kumimoji="0" lang="en-GB" sz="1800" b="0" i="0" u="none" strike="noStrike" kern="1200" cap="none" spc="0" normalizeH="0" baseline="0" noProof="0">
                  <a:ln>
                    <a:noFill/>
                  </a:ln>
                  <a:solidFill>
                    <a:prstClr val="white"/>
                  </a:solidFill>
                  <a:effectLst/>
                  <a:uLnTx/>
                  <a:uFillTx/>
                  <a:latin typeface="Arial"/>
                  <a:ea typeface="+mn-ea"/>
                  <a:cs typeface="+mn-cs"/>
                </a:rPr>
                <a:t> entrepreneurship</a:t>
              </a:r>
            </a:p>
          </p:txBody>
        </p:sp>
      </p:grpSp>
      <p:sp>
        <p:nvSpPr>
          <p:cNvPr id="11" name="Pladsholder til slidenummer 10">
            <a:extLst>
              <a:ext uri="{FF2B5EF4-FFF2-40B4-BE49-F238E27FC236}">
                <a16:creationId xmlns:a16="http://schemas.microsoft.com/office/drawing/2014/main" id="{12F0719A-A537-49C2-A287-B445DE15827B}"/>
              </a:ext>
            </a:extLst>
          </p:cNvPr>
          <p:cNvSpPr>
            <a:spLocks noGrp="1"/>
          </p:cNvSpPr>
          <p:nvPr>
            <p:ph type="sldNum" sz="quarter" idx="12"/>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da-DK" b="0" i="0" u="none" strike="noStrike" kern="1200" cap="none" spc="0" normalizeH="0" baseline="0" noProof="0" dirty="0">
                <a:ln>
                  <a:noFill/>
                </a:ln>
                <a:solidFill>
                  <a:srgbClr val="004250"/>
                </a:solidFill>
                <a:effectLst/>
                <a:uLnTx/>
                <a:uFillTx/>
                <a:latin typeface="Arial"/>
                <a:ea typeface="+mn-ea"/>
                <a:cs typeface="+mn-cs"/>
              </a:rPr>
              <a:t>9</a:t>
            </a:r>
          </a:p>
        </p:txBody>
      </p:sp>
      <p:cxnSp>
        <p:nvCxnSpPr>
          <p:cNvPr id="12" name="Lige pilforbindelse 11">
            <a:extLst>
              <a:ext uri="{FF2B5EF4-FFF2-40B4-BE49-F238E27FC236}">
                <a16:creationId xmlns:a16="http://schemas.microsoft.com/office/drawing/2014/main" id="{72E0D925-E79A-9EFF-5FD2-9955FB28387B}"/>
              </a:ext>
            </a:extLst>
          </p:cNvPr>
          <p:cNvCxnSpPr>
            <a:stCxn id="15" idx="0"/>
          </p:cNvCxnSpPr>
          <p:nvPr/>
        </p:nvCxnSpPr>
        <p:spPr>
          <a:xfrm flipH="1" flipV="1">
            <a:off x="1260389" y="2916964"/>
            <a:ext cx="6874729" cy="1304124"/>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Lige pilforbindelse 16">
            <a:extLst>
              <a:ext uri="{FF2B5EF4-FFF2-40B4-BE49-F238E27FC236}">
                <a16:creationId xmlns:a16="http://schemas.microsoft.com/office/drawing/2014/main" id="{245FA94E-6BD9-2811-23B8-AA2280B24D0C}"/>
              </a:ext>
            </a:extLst>
          </p:cNvPr>
          <p:cNvCxnSpPr>
            <a:endCxn id="18" idx="2"/>
          </p:cNvCxnSpPr>
          <p:nvPr/>
        </p:nvCxnSpPr>
        <p:spPr>
          <a:xfrm flipV="1">
            <a:off x="8135118" y="2916964"/>
            <a:ext cx="1015745" cy="1304124"/>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Lige pilforbindelse 20">
            <a:extLst>
              <a:ext uri="{FF2B5EF4-FFF2-40B4-BE49-F238E27FC236}">
                <a16:creationId xmlns:a16="http://schemas.microsoft.com/office/drawing/2014/main" id="{EC2DD780-39EA-F740-4268-80634ECC5C6D}"/>
              </a:ext>
            </a:extLst>
          </p:cNvPr>
          <p:cNvCxnSpPr>
            <a:stCxn id="15" idx="0"/>
            <a:endCxn id="20" idx="2"/>
          </p:cNvCxnSpPr>
          <p:nvPr/>
        </p:nvCxnSpPr>
        <p:spPr>
          <a:xfrm flipV="1">
            <a:off x="8135118" y="2916964"/>
            <a:ext cx="3060278" cy="1304124"/>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430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AA3977-78B6-41DF-96B0-384E439CF395}"/>
              </a:ext>
            </a:extLst>
          </p:cNvPr>
          <p:cNvSpPr>
            <a:spLocks noGrp="1"/>
          </p:cNvSpPr>
          <p:nvPr>
            <p:ph type="ctrTitle"/>
          </p:nvPr>
        </p:nvSpPr>
        <p:spPr/>
        <p:txBody>
          <a:bodyPr/>
          <a:lstStyle/>
          <a:p>
            <a:r>
              <a:rPr lang="da-DK" sz="4000"/>
              <a:t>Internet of Things hvad er det?</a:t>
            </a:r>
          </a:p>
        </p:txBody>
      </p:sp>
      <p:sp>
        <p:nvSpPr>
          <p:cNvPr id="7" name="Subtitle 6">
            <a:extLst>
              <a:ext uri="{FF2B5EF4-FFF2-40B4-BE49-F238E27FC236}">
                <a16:creationId xmlns:a16="http://schemas.microsoft.com/office/drawing/2014/main" id="{0AF6CCEF-4708-46DC-BBC3-CB95EEA0AF20}"/>
              </a:ext>
            </a:extLst>
          </p:cNvPr>
          <p:cNvSpPr>
            <a:spLocks noGrp="1"/>
          </p:cNvSpPr>
          <p:nvPr>
            <p:ph type="subTitle" idx="1"/>
          </p:nvPr>
        </p:nvSpPr>
        <p:spPr/>
        <p:txBody>
          <a:bodyPr/>
          <a:lstStyle/>
          <a:p>
            <a:endParaRPr lang="LID4096"/>
          </a:p>
        </p:txBody>
      </p:sp>
      <p:sp>
        <p:nvSpPr>
          <p:cNvPr id="5" name="Date Placeholder 4">
            <a:extLst>
              <a:ext uri="{FF2B5EF4-FFF2-40B4-BE49-F238E27FC236}">
                <a16:creationId xmlns:a16="http://schemas.microsoft.com/office/drawing/2014/main" id="{86A752E4-07DE-42DB-A476-A2CF15E08266}"/>
              </a:ext>
            </a:extLst>
          </p:cNvPr>
          <p:cNvSpPr>
            <a:spLocks noGrp="1"/>
          </p:cNvSpPr>
          <p:nvPr>
            <p:ph type="dt" sz="half" idx="2"/>
          </p:nvPr>
        </p:nvSpPr>
        <p:spPr/>
        <p:txBody>
          <a:bodyPr/>
          <a:lstStyle/>
          <a:p>
            <a:fld id="{3CD3ECDF-3189-464E-9A55-76D84C5D0358}" type="datetime1">
              <a:rPr lang="da-DK" noProof="0" smtClean="0"/>
              <a:t>04-11-2025</a:t>
            </a:fld>
            <a:endParaRPr lang="da-DK" noProof="0"/>
          </a:p>
        </p:txBody>
      </p:sp>
      <p:sp>
        <p:nvSpPr>
          <p:cNvPr id="2" name="Slide Number Placeholder 1">
            <a:extLst>
              <a:ext uri="{FF2B5EF4-FFF2-40B4-BE49-F238E27FC236}">
                <a16:creationId xmlns:a16="http://schemas.microsoft.com/office/drawing/2014/main" id="{F6E0489A-8D3E-4655-BD8A-011D68593DEA}"/>
              </a:ext>
            </a:extLst>
          </p:cNvPr>
          <p:cNvSpPr>
            <a:spLocks noGrp="1"/>
          </p:cNvSpPr>
          <p:nvPr>
            <p:ph type="sldNum" sz="quarter" idx="4"/>
          </p:nvPr>
        </p:nvSpPr>
        <p:spPr/>
        <p:txBody>
          <a:bodyPr/>
          <a:lstStyle/>
          <a:p>
            <a:fld id="{20EB7ABC-56F9-4FEF-9CF0-E2D14234E329}" type="slidenum">
              <a:rPr lang="da-DK" noProof="0" smtClean="0"/>
              <a:pPr/>
              <a:t>8</a:t>
            </a:fld>
            <a:endParaRPr lang="da-DK" noProof="0"/>
          </a:p>
        </p:txBody>
      </p:sp>
    </p:spTree>
    <p:extLst>
      <p:ext uri="{BB962C8B-B14F-4D97-AF65-F5344CB8AC3E}">
        <p14:creationId xmlns:p14="http://schemas.microsoft.com/office/powerpoint/2010/main" val="2298914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F98631B0-935A-418D-4C26-AF771E23B26A}"/>
              </a:ext>
            </a:extLst>
          </p:cNvPr>
          <p:cNvSpPr>
            <a:spLocks noGrp="1"/>
          </p:cNvSpPr>
          <p:nvPr>
            <p:ph type="sldNum" sz="quarter" idx="12"/>
          </p:nvPr>
        </p:nvSpPr>
        <p:spPr/>
        <p:txBody>
          <a:bodyPr/>
          <a:lstStyle/>
          <a:p>
            <a:fld id="{20EB7ABC-56F9-4FEF-9CF0-E2D14234E329}" type="slidenum">
              <a:rPr lang="da-DK" noProof="0" smtClean="0"/>
              <a:pPr/>
              <a:t>9</a:t>
            </a:fld>
            <a:endParaRPr lang="da-DK" noProof="0"/>
          </a:p>
        </p:txBody>
      </p:sp>
      <p:sp>
        <p:nvSpPr>
          <p:cNvPr id="3" name="Titel 2">
            <a:extLst>
              <a:ext uri="{FF2B5EF4-FFF2-40B4-BE49-F238E27FC236}">
                <a16:creationId xmlns:a16="http://schemas.microsoft.com/office/drawing/2014/main" id="{83E682C5-7F86-5D28-53CD-2C1BC60E1EB0}"/>
              </a:ext>
            </a:extLst>
          </p:cNvPr>
          <p:cNvSpPr>
            <a:spLocks noGrp="1"/>
          </p:cNvSpPr>
          <p:nvPr>
            <p:ph type="title"/>
          </p:nvPr>
        </p:nvSpPr>
        <p:spPr/>
        <p:txBody>
          <a:bodyPr/>
          <a:lstStyle/>
          <a:p>
            <a:r>
              <a:rPr lang="da-DK" dirty="0"/>
              <a:t>En definition af begrebet </a:t>
            </a:r>
            <a:r>
              <a:rPr lang="da-DK" dirty="0" err="1"/>
              <a:t>IoT</a:t>
            </a:r>
            <a:r>
              <a:rPr lang="da-DK" dirty="0"/>
              <a:t> </a:t>
            </a:r>
          </a:p>
        </p:txBody>
      </p:sp>
      <p:sp>
        <p:nvSpPr>
          <p:cNvPr id="4" name="Pladsholder til tekst 3">
            <a:extLst>
              <a:ext uri="{FF2B5EF4-FFF2-40B4-BE49-F238E27FC236}">
                <a16:creationId xmlns:a16="http://schemas.microsoft.com/office/drawing/2014/main" id="{8E3A6EC9-753E-FEA1-C265-94BCA94E30ED}"/>
              </a:ext>
            </a:extLst>
          </p:cNvPr>
          <p:cNvSpPr>
            <a:spLocks noGrp="1"/>
          </p:cNvSpPr>
          <p:nvPr>
            <p:ph type="body" sz="quarter" idx="13"/>
          </p:nvPr>
        </p:nvSpPr>
        <p:spPr/>
        <p:txBody>
          <a:bodyPr/>
          <a:lstStyle/>
          <a:p>
            <a:r>
              <a:rPr lang="da-DK" sz="2400" dirty="0"/>
              <a:t>Internet of Things (</a:t>
            </a:r>
            <a:r>
              <a:rPr lang="da-DK" sz="2400" dirty="0" err="1"/>
              <a:t>IoT</a:t>
            </a:r>
            <a:r>
              <a:rPr lang="da-DK" sz="2400" dirty="0"/>
              <a:t>) er et område inden for informationsteknologi, der involverer tilslutningen af fysiske genstande til internettet for at indsamle og udveksle data. </a:t>
            </a:r>
          </a:p>
          <a:p>
            <a:r>
              <a:rPr lang="da-DK" sz="2400" dirty="0"/>
              <a:t>Forestil dig, at dine hverdagsgenstande som køleskabet, bilen, eller endda din kaffemaskine kan forbindes til internettet og interagere med hinanden eller med dig via en app på din smartphone.</a:t>
            </a:r>
          </a:p>
          <a:p>
            <a:r>
              <a:rPr lang="da-DK" sz="2400" dirty="0" err="1"/>
              <a:t>IoT</a:t>
            </a:r>
            <a:r>
              <a:rPr lang="da-DK" sz="2400" dirty="0"/>
              <a:t> muliggør tovejskommunikation mellem disse "ting", som vi ellers traditionelt har betragtet som "dumme" eller ikke-forbundne. Disse ting får derfor mulighed for at indsamle informationer, analysere dem, og træffe beslutninger eller udføre handlinger baseret på de indsamlede data.</a:t>
            </a:r>
          </a:p>
        </p:txBody>
      </p:sp>
      <p:sp>
        <p:nvSpPr>
          <p:cNvPr id="5" name="Pladsholder til dato 4">
            <a:extLst>
              <a:ext uri="{FF2B5EF4-FFF2-40B4-BE49-F238E27FC236}">
                <a16:creationId xmlns:a16="http://schemas.microsoft.com/office/drawing/2014/main" id="{93071432-0769-4E06-ACCA-DB64043FCBF1}"/>
              </a:ext>
            </a:extLst>
          </p:cNvPr>
          <p:cNvSpPr>
            <a:spLocks noGrp="1"/>
          </p:cNvSpPr>
          <p:nvPr>
            <p:ph type="dt" sz="half" idx="14"/>
          </p:nvPr>
        </p:nvSpPr>
        <p:spPr/>
        <p:txBody>
          <a:bodyPr/>
          <a:lstStyle/>
          <a:p>
            <a:fld id="{3CD3ECDF-3189-464E-9A55-76D84C5D0358}" type="datetime1">
              <a:rPr lang="da-DK" noProof="0" smtClean="0"/>
              <a:t>04-11-2025</a:t>
            </a:fld>
            <a:endParaRPr lang="da-DK" noProof="0"/>
          </a:p>
        </p:txBody>
      </p:sp>
    </p:spTree>
    <p:extLst>
      <p:ext uri="{BB962C8B-B14F-4D97-AF65-F5344CB8AC3E}">
        <p14:creationId xmlns:p14="http://schemas.microsoft.com/office/powerpoint/2010/main" val="11106955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8194821919502763"/>
</p:tagLst>
</file>

<file path=ppt/tags/tag2.xml><?xml version="1.0" encoding="utf-8"?>
<p:tagLst xmlns:a="http://schemas.openxmlformats.org/drawingml/2006/main" xmlns:r="http://schemas.openxmlformats.org/officeDocument/2006/relationships" xmlns:p="http://schemas.openxmlformats.org/presentationml/2006/main">
  <p:tag name="TEMPLAFYSLIDEID" val="638107711281183604"/>
</p:tagLst>
</file>

<file path=ppt/theme/theme1.xml><?xml version="1.0" encoding="utf-8"?>
<a:theme xmlns:a="http://schemas.openxmlformats.org/drawingml/2006/main" name="Blank">
  <a:themeElements>
    <a:clrScheme name="UCN 2022">
      <a:dk1>
        <a:sysClr val="windowText" lastClr="000000"/>
      </a:dk1>
      <a:lt1>
        <a:sysClr val="window" lastClr="FFFFFF"/>
      </a:lt1>
      <a:dk2>
        <a:srgbClr val="00646E"/>
      </a:dk2>
      <a:lt2>
        <a:srgbClr val="A5DCCD"/>
      </a:lt2>
      <a:accent1>
        <a:srgbClr val="004250"/>
      </a:accent1>
      <a:accent2>
        <a:srgbClr val="0096A0"/>
      </a:accent2>
      <a:accent3>
        <a:srgbClr val="BED6DB"/>
      </a:accent3>
      <a:accent4>
        <a:srgbClr val="FFE673"/>
      </a:accent4>
      <a:accent5>
        <a:srgbClr val="FFC87D"/>
      </a:accent5>
      <a:accent6>
        <a:srgbClr val="FFA591"/>
      </a:accent6>
      <a:hlink>
        <a:srgbClr val="0064B4"/>
      </a:hlink>
      <a:folHlink>
        <a:srgbClr val="00646E"/>
      </a:folHlink>
    </a:clrScheme>
    <a:fontScheme name="UC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360000" indent="-360000" algn="l">
          <a:lnSpc>
            <a:spcPct val="95000"/>
          </a:lnSpc>
          <a:spcAft>
            <a:spcPts val="1417"/>
          </a:spcAft>
          <a:buClr>
            <a:schemeClr val="accent2"/>
          </a:buClr>
          <a:buFont typeface="Verdana" panose="020B0604030504040204" pitchFamily="34" charset="0"/>
          <a:buChar char="●"/>
          <a:defRPr sz="2000" dirty="0" err="1" smtClean="0">
            <a:solidFill>
              <a:schemeClr val="accent1"/>
            </a:solidFill>
          </a:defRPr>
        </a:defPPr>
      </a:lstStyle>
    </a:txDef>
  </a:objectDefaults>
  <a:extraClrSchemeLst/>
  <a:extLst>
    <a:ext uri="{05A4C25C-085E-4340-85A3-A5531E510DB2}">
      <thm15:themeFamily xmlns:thm15="http://schemas.microsoft.com/office/thememl/2012/main" name="BaseTemplate 16-9 DK.potx" id="{E8503171-9222-477E-A792-087E0839C7FD}" vid="{8D8B529B-7E3F-4FC4-895E-A9AF802B5918}"/>
    </a:ext>
  </a:extLst>
</a:theme>
</file>

<file path=ppt/theme/theme2.xml><?xml version="1.0" encoding="utf-8"?>
<a:theme xmlns:a="http://schemas.openxmlformats.org/drawingml/2006/main" name="1_Blank">
  <a:themeElements>
    <a:clrScheme name="UCN 2022">
      <a:dk1>
        <a:sysClr val="windowText" lastClr="000000"/>
      </a:dk1>
      <a:lt1>
        <a:sysClr val="window" lastClr="FFFFFF"/>
      </a:lt1>
      <a:dk2>
        <a:srgbClr val="00646E"/>
      </a:dk2>
      <a:lt2>
        <a:srgbClr val="A5DCCD"/>
      </a:lt2>
      <a:accent1>
        <a:srgbClr val="004250"/>
      </a:accent1>
      <a:accent2>
        <a:srgbClr val="0096A0"/>
      </a:accent2>
      <a:accent3>
        <a:srgbClr val="BED6DB"/>
      </a:accent3>
      <a:accent4>
        <a:srgbClr val="FFE673"/>
      </a:accent4>
      <a:accent5>
        <a:srgbClr val="FFC87D"/>
      </a:accent5>
      <a:accent6>
        <a:srgbClr val="FFA591"/>
      </a:accent6>
      <a:hlink>
        <a:srgbClr val="0064B4"/>
      </a:hlink>
      <a:folHlink>
        <a:srgbClr val="00646E"/>
      </a:folHlink>
    </a:clrScheme>
    <a:fontScheme name="UC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360000" indent="-360000" algn="l">
          <a:lnSpc>
            <a:spcPct val="95000"/>
          </a:lnSpc>
          <a:spcAft>
            <a:spcPts val="1417"/>
          </a:spcAft>
          <a:buClr>
            <a:schemeClr val="accent2"/>
          </a:buClr>
          <a:buFont typeface="Verdana" panose="020B0604030504040204" pitchFamily="34" charset="0"/>
          <a:buChar char="●"/>
          <a:defRPr sz="2000" dirty="0" err="1" smtClean="0">
            <a:solidFill>
              <a:schemeClr val="accent1"/>
            </a:solidFill>
          </a:defRPr>
        </a:defPPr>
      </a:lstStyle>
    </a:txDef>
  </a:objectDefaults>
  <a:extraClrSchemeLst/>
  <a:extLst>
    <a:ext uri="{05A4C25C-085E-4340-85A3-A5531E510DB2}">
      <thm15:themeFamily xmlns:thm15="http://schemas.microsoft.com/office/thememl/2012/main" name="BaseTemplate 16-9 DK.potx" id="{E8503171-9222-477E-A792-087E0839C7FD}" vid="{8D8B529B-7E3F-4FC4-895E-A9AF802B5918}"/>
    </a:ext>
  </a:ext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CN 2022">
    <a:dk1>
      <a:sysClr val="windowText" lastClr="000000"/>
    </a:dk1>
    <a:lt1>
      <a:sysClr val="window" lastClr="FFFFFF"/>
    </a:lt1>
    <a:dk2>
      <a:srgbClr val="00646E"/>
    </a:dk2>
    <a:lt2>
      <a:srgbClr val="A5DCCD"/>
    </a:lt2>
    <a:accent1>
      <a:srgbClr val="004250"/>
    </a:accent1>
    <a:accent2>
      <a:srgbClr val="0096A0"/>
    </a:accent2>
    <a:accent3>
      <a:srgbClr val="BED6DB"/>
    </a:accent3>
    <a:accent4>
      <a:srgbClr val="FFE673"/>
    </a:accent4>
    <a:accent5>
      <a:srgbClr val="FFC87D"/>
    </a:accent5>
    <a:accent6>
      <a:srgbClr val="FFA591"/>
    </a:accent6>
    <a:hlink>
      <a:srgbClr val="0064B4"/>
    </a:hlink>
    <a:folHlink>
      <a:srgbClr val="00646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FormConfiguration><![CDATA[{"formFields":[],"formDataEntries":[]}]]></TemplafySlideFormConfiguration>
</file>

<file path=customXml/item11.xml><?xml version="1.0" encoding="utf-8"?>
<TemplafySlideTemplateConfiguration><![CDATA[{"documentContentValidatorConfiguration":{"enableDocumentContentValidator":false,"documentContentValidatorVersion":0},"elementsMetadata":[],"slideId":"637359257325178516","enableDocumentContentUpdater":true,"version":"1.10"}]]></TemplafySlideTemplateConfiguration>
</file>

<file path=customXml/item12.xml><?xml version="1.0" encoding="utf-8"?>
<TemplafySlideFormConfiguration><![CDATA[{"formFields":[],"formDataEntries":[]}]]></TemplafySlideFormConfiguration>
</file>

<file path=customXml/item2.xml><?xml version="1.0" encoding="utf-8"?>
<TemplafyFormConfiguration><![CDATA[{"formFields":[{"required":false,"helpTexts":{"prefix":"","postfix":""},"spacing":{},"type":"datePicker","name":"Date","label":"Dato","fullyQualifiedName":"Date"},{"dataSource":"IncludeDate","displayColumn":"valg","hideIfNoUserInteractionRequired":false,"distinct":true,"required":false,"autoSelectFirstOption":true,"helpTexts":{"prefix":"","postfix":""},"spacing":{},"type":"dropDown","name":"IncludeDate","label":"Medtag dato på forsiden","fullyQualifiedName":"IncludeDate"}],"formDataEntries":[{"name":"Date","value":"PxKvazuR3ddXIFmaUn0CqA=="},{"name":"IncludeDate","value":"XXgRnejH0iYPBk+yu66l/g=="}]}]]></TemplafyFormConfiguration>
</file>

<file path=customXml/item3.xml><?xml version="1.0" encoding="utf-8"?>
<TemplafySlideTemplateConfiguration><![CDATA[{"documentContentValidatorConfiguration":{"enableDocumentContentValidator":false,"documentContentValidatorVersion":0},"elementsMetadata":[],"slideId":"637136493142034169","enableDocumentContentUpdater":true,"version":"1.10"}]]></TemplafySlideTemplateConfiguration>
</file>

<file path=customXml/item4.xml><?xml version="1.0" encoding="utf-8"?>
<TemplafySlideTemplateConfiguration><![CDATA[{"documentContentValidatorConfiguration":{"enableDocumentContentValidator":false,"documentContentValidatorVersion":0},"elementsMetadata":[],"slideId":"637147678904465260","enableDocumentContentUpdater":true,"version":"1.10"}]]></TemplafySlideTemplateConfiguration>
</file>

<file path=customXml/item5.xml><?xml version="1.0" encoding="utf-8"?>
<TemplafySlideFormConfiguration><![CDATA[{"formFields":[],"formDataEntries":[]}]]></TemplafySlideFormConfiguration>
</file>

<file path=customXml/item6.xml><?xml version="1.0" encoding="utf-8"?>
<TemplafyTemplateConfiguration><![CDATA[{"elementsMetadata":[{"type":"shape","id":"7f3826ef-8073-4c49-98d7-d61f1ad87d37","elementConfiguration":{"inheritDimensions":"inheritNone","height":"0.9 cm","binding":"UserProfile.LogoInsertion.LogoPP_Green_{{DocumentLanguage}}","disableUpdates":false,"type":"image"}},{"type":"shape","id":"fd8b7663-cdc7-4714-b632-7554d154c0b9","elementConfiguration":{"binding":"UserProfile.Street.Department_{{DocumentLanguage}}","disableUpdates":false,"type":"text"}},{"type":"shape","id":"b6e22b76-b2bc-411e-bbb7-7521c155ce13","elementConfiguration":{"binding":"UserProfile.Name","disableUpdates":false,"type":"text"}},{"type":"shape","id":"2808c7f0-f0d1-4398-8018-ed7df1f33fb7","elementConfiguration":{"inheritDimensions":"inheritNone","height":"0.9  cm","binding":"UserProfile.LogoInsertion.LogoPP_White_{{DocumentLanguage}}","disableUpdates":false,"type":"image"}},{"type":"shape","id":"5a4c545a-73ac-47e4-b837-b7e21f2dac06","elementConfiguration":{"inheritDimensions":"inheritNone","height":"0.9 cm","binding":"UserProfile.LogoInsertion.LogoPP_Green_{{DocumentLanguage}}","disableUpdates":false,"type":"image"}},{"type":"shape","id":"72722ae1-bfaf-4b56-8e04-67f2242920ae","elementConfiguration":{"format":"{{DateFormats.GeneralDate}}","binding":"Form.Date","visibility":{"action":"hide","binding":"Form.IncludeDate.Valg","operator":"equals","compareValue":"Ingen dato"},"disableUpdates":false,"type":"date"}},{"type":"shape","id":"74ac4501-eb12-4f20-a026-2cb2c867440a","elementConfiguration":{"inheritDimensions":"inheritNone","height":"0.9  cm","binding":"UserProfile.LogoInsertion.LogoPP_White_{{DocumentLanguage}}","disableUpdates":false,"type":"image"}},{"type":"shape","id":"ceb53444-e9af-4a32-8d92-4d06d63f5774","elementConfiguration":{"inheritDimensions":"inheritNone","height":"0.9 cm","binding":"UserProfile.LogoInsertion.LogoPP_White_{{DocumentLanguage}}","disableUpdates":false,"type":"image"}},{"type":"shape","id":"4c1dde03-9d0a-47db-86c0-bc4a1b300167","elementConfiguration":{"inheritDimensions":"inheritNone","height":"","disableUpdates":false,"type":"image"}},{"type":"shape","id":"cb58986b-b235-40f4-a80a-b912301ef18b","elementConfiguration":{"inheritDimensions":"inheritNone","height":"0.9 cm","binding":"UserProfile.LogoInsertion.LogoPP_Green_{{DocumentLanguage}}","disableUpdates":false,"type":"image"}},{"type":"shape","id":"de6482f1-f3c7-4fd3-8f20-eb61aa30fa21","elementConfiguration":{"inheritDimensions":"inheritNone","height":"0.9 cm","binding":"UserProfile.LogoInsertion.LogoPP_White_{{DocumentLanguage}}","disableUpdates":false,"type":"image"}},{"type":"shape","id":"6b13892f-ed06-4d04-9e30-f93ac6d9436e","elementConfiguration":{"format":"{{DateFormats.GeneralDate}}","binding":"Form.Date","visibility":{"action":"hide","binding":"Form.IncludeDate.Valg","operator":"equals","compareValue":"Ingen dato"},"disableUpdates":false,"type":"date"}},{"type":"shape","id":"fd885228-6692-4c56-a936-98e1b36f4c9a","elementConfiguration":{"inheritDimensions":"inheritNone","height":"0.9 cm","binding":"UserProfile.LogoInsertion.LogoPP_Green_{{DocumentLanguage}}","disableUpdates":false,"type":"image"}},{"type":"shape","id":"24fc646c-30dd-4156-9022-f595315df1b4","elementConfiguration":{"inheritDimensions":"inheritNone","height":"0.9 cm","binding":"UserProfile.LogoInsertion.LogoPP_Green_{{DocumentLanguage}}","disableUpdates":false,"type":"image"}},{"type":"shape","id":"20e5c927-edaf-4328-8dee-48ee21904a8c","elementConfiguration":{"inheritDimensions":"inheritNone","height":"0.9 cm","binding":"UserProfile.LogoInsertion.LogoPP_Green_{{DocumentLanguage}}","disableUpdates":false,"type":"image"}},{"type":"shape","id":"5d21a4d5-efa3-49b5-8247-c066e1b3dfc8","elementConfiguration":{"format":"{{DateFormats.GeneralDate}}","binding":"Form.Date","visibility":{"action":"hide","binding":"Form.IncludeDate.Valg","operator":"equals","compareValue":"Ingen dato","compareValues":[]},"disableUpdates":false,"type":"date"}},{"type":"shape","id":"6400f781-b2b0-49f6-9e0a-69846fff8f66","elementConfiguration":{"inheritDimensions":"inheritNone","height":"0.9 cm","binding":"UserProfile.LogoInsertion.LogoPP_White_{{DocumentLanguage}}","disableUpdates":false,"type":"image"}},{"type":"shape","id":"f47424e9-8a09-4037-9393-564b2f5396cd","elementConfiguration":{"inheritDimensions":"inheritNone","height":"0.9 cm","binding":"UserProfile.LogoInsertion.LogoPP_Green_{{DocumentLanguage}}","disableUpdates":false,"type":"image"}},{"type":"shape","id":"e93d4185-c5ac-48d1-a88d-458ebd7bc5be","elementConfiguration":{"inheritDimensions":"inheritNone","height":"0.9 cm","binding":"UserProfile.LogoInsertion.LogoPP_White_{{DocumentLanguage}}","disableUpdates":false,"type":"image"}},{"type":"shape","id":"bc8a8a73-6452-4640-90c2-e841b8134824","elementConfiguration":{"inheritDimensions":"inheritNone","height":"0.9 cm","binding":"UserProfile.LogoInsertion.LogoPP_White_{{DocumentLanguage}}","disableUpdates":false,"type":"image"}},{"type":"shape","id":"4d5187d9-3da8-41aa-827e-23df0eda1270","elementConfiguration":{"inheritDimensions":"inheritNone","height":"0.9 cm","binding":"UserProfile.LogoInsertion.LogoPP_Green_{{DocumentLanguage}}","disableUpdates":false,"type":"image"}},{"type":"shape","id":"f6fb483f-0838-44ea-8b94-6be9d8c2e062","elementConfiguration":{"format":"{{DateFormats.GeneralDate}}","binding":"Form.Date","visibility":{"action":"hide","binding":"Form.IncludeDate.Valg","operator":"equals","compareValue":"Ingen dato"},"disableUpdates":false,"type":"date"}},{"type":"shape","id":"13bdbbd5-c857-4ff0-9c23-8852eb554614","elementConfiguration":{"inheritDimensions":"inheritNone","height":"0.9  cm","binding":"UserProfile.LogoInsertion.LogoPP_Green_{{DocumentLanguage}}","disableUpdates":false,"type":"image"}},{"type":"shape","id":"c752d052-afdb-481f-bd6a-ccb0db143d15","elementConfiguration":{"inheritDimensions":"inheritNone","height":"2.7 cm","binding":"UserProfile.LogoInsertion.LogoPP_Center_{{DocumentLanguage}}","disableUpdates":false,"type":"image"}}],"transformationConfigurations":[{"language":"{{DocumentLanguage}}","disableUpdates":false,"type":"proofingLanguage"}],"templateName":"","templateDescription":"","enableDocumentContentUpdater":true,"version":"1.10"}]]></TemplafyTemplateConfiguration>
</file>

<file path=customXml/item7.xml><?xml version="1.0" encoding="utf-8"?>
<TemplafySlideFormConfiguration><![CDATA[{"formFields":[],"formDataEntries":[]}]]></TemplafySlideFormConfiguration>
</file>

<file path=customXml/item8.xml><?xml version="1.0" encoding="utf-8"?>
<TemplafySlideTemplateConfiguration><![CDATA[{"documentContentValidatorConfiguration":{"enableDocumentContentValidator":false,"documentContentValidatorVersion":0},"elementsMetadata":[],"slideId":"637136493143440626","enableDocumentContentUpdater":true,"version":"1.10"}]]></TemplafySlideTemplateConfiguration>
</file>

<file path=customXml/item9.xml><?xml version="1.0" encoding="utf-8"?>
<TemplafySlideTemplateConfiguration><![CDATA[{"documentContentValidatorConfiguration":{"enableDocumentContentValidator":false,"documentContentValidatorVersion":0},"elementsMetadata":[],"slideId":"637136493142190677","enableDocumentContentUpdater":true,"version":"1.10"}]]></TemplafySlideTemplateConfiguration>
</file>

<file path=customXml/itemProps1.xml><?xml version="1.0" encoding="utf-8"?>
<ds:datastoreItem xmlns:ds="http://schemas.openxmlformats.org/officeDocument/2006/customXml" ds:itemID="{1D9D81F8-0909-49A0-9087-546D855B8FED}">
  <ds:schemaRefs/>
</ds:datastoreItem>
</file>

<file path=customXml/itemProps10.xml><?xml version="1.0" encoding="utf-8"?>
<ds:datastoreItem xmlns:ds="http://schemas.openxmlformats.org/officeDocument/2006/customXml" ds:itemID="{728E1321-6752-43EE-A83D-4C6B7F76E504}">
  <ds:schemaRefs/>
</ds:datastoreItem>
</file>

<file path=customXml/itemProps11.xml><?xml version="1.0" encoding="utf-8"?>
<ds:datastoreItem xmlns:ds="http://schemas.openxmlformats.org/officeDocument/2006/customXml" ds:itemID="{695599E1-B92F-4F9F-B93B-91ADA20E637F}">
  <ds:schemaRefs/>
</ds:datastoreItem>
</file>

<file path=customXml/itemProps12.xml><?xml version="1.0" encoding="utf-8"?>
<ds:datastoreItem xmlns:ds="http://schemas.openxmlformats.org/officeDocument/2006/customXml" ds:itemID="{AC86566C-E5EC-4857-9CB9-08029845C077}">
  <ds:schemaRefs/>
</ds:datastoreItem>
</file>

<file path=customXml/itemProps2.xml><?xml version="1.0" encoding="utf-8"?>
<ds:datastoreItem xmlns:ds="http://schemas.openxmlformats.org/officeDocument/2006/customXml" ds:itemID="{B349C44D-80BD-4444-9390-5A0A3CFE3153}">
  <ds:schemaRefs/>
</ds:datastoreItem>
</file>

<file path=customXml/itemProps3.xml><?xml version="1.0" encoding="utf-8"?>
<ds:datastoreItem xmlns:ds="http://schemas.openxmlformats.org/officeDocument/2006/customXml" ds:itemID="{C15C11D9-51EF-4E81-ABC8-4061100F3537}">
  <ds:schemaRefs/>
</ds:datastoreItem>
</file>

<file path=customXml/itemProps4.xml><?xml version="1.0" encoding="utf-8"?>
<ds:datastoreItem xmlns:ds="http://schemas.openxmlformats.org/officeDocument/2006/customXml" ds:itemID="{7CE58C7B-439B-4F0E-8424-7F5DF35EB466}">
  <ds:schemaRefs/>
</ds:datastoreItem>
</file>

<file path=customXml/itemProps5.xml><?xml version="1.0" encoding="utf-8"?>
<ds:datastoreItem xmlns:ds="http://schemas.openxmlformats.org/officeDocument/2006/customXml" ds:itemID="{8A275B5B-FCAE-435C-A451-E3F958A4119D}">
  <ds:schemaRefs/>
</ds:datastoreItem>
</file>

<file path=customXml/itemProps6.xml><?xml version="1.0" encoding="utf-8"?>
<ds:datastoreItem xmlns:ds="http://schemas.openxmlformats.org/officeDocument/2006/customXml" ds:itemID="{90796D56-7DE8-427A-9901-4436C7B9FDBB}">
  <ds:schemaRefs/>
</ds:datastoreItem>
</file>

<file path=customXml/itemProps7.xml><?xml version="1.0" encoding="utf-8"?>
<ds:datastoreItem xmlns:ds="http://schemas.openxmlformats.org/officeDocument/2006/customXml" ds:itemID="{A85C245B-05CF-4585-8196-30B72790B39F}">
  <ds:schemaRefs/>
</ds:datastoreItem>
</file>

<file path=customXml/itemProps8.xml><?xml version="1.0" encoding="utf-8"?>
<ds:datastoreItem xmlns:ds="http://schemas.openxmlformats.org/officeDocument/2006/customXml" ds:itemID="{61836990-3E18-4EB8-B35A-1FD9F16FBC0F}">
  <ds:schemaRefs/>
</ds:datastoreItem>
</file>

<file path=customXml/itemProps9.xml><?xml version="1.0" encoding="utf-8"?>
<ds:datastoreItem xmlns:ds="http://schemas.openxmlformats.org/officeDocument/2006/customXml" ds:itemID="{9EC51998-ADE9-4223-ACC1-9EDD650C2082}">
  <ds:schemaRefs/>
</ds:datastoreItem>
</file>

<file path=docProps/app.xml><?xml version="1.0" encoding="utf-8"?>
<Properties xmlns="http://schemas.openxmlformats.org/officeDocument/2006/extended-properties" xmlns:vt="http://schemas.openxmlformats.org/officeDocument/2006/docPropsVTypes">
  <Template/>
  <TotalTime>0</TotalTime>
  <Words>1676</Words>
  <Application>Microsoft Office PowerPoint</Application>
  <PresentationFormat>Widescreen</PresentationFormat>
  <Paragraphs>279</Paragraphs>
  <Slides>33</Slides>
  <Notes>5</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Arial Black</vt:lpstr>
      <vt:lpstr>Calibri</vt:lpstr>
      <vt:lpstr>Courier New</vt:lpstr>
      <vt:lpstr>Mont</vt:lpstr>
      <vt:lpstr>Verdana</vt:lpstr>
      <vt:lpstr>Blank</vt:lpstr>
      <vt:lpstr>1_Blank</vt:lpstr>
      <vt:lpstr>Velkommen TechCollege  til  Workshop om IoT</vt:lpstr>
      <vt:lpstr>Agenda for IoT Workshop (Lokale CSD-5.0.35)    </vt:lpstr>
      <vt:lpstr>Uddannelsen IT-Teknolog</vt:lpstr>
      <vt:lpstr>Om IT-Teknolog uddannelsen</vt:lpstr>
      <vt:lpstr>IT-teknolog – IoT (Elektronik) og Netværk</vt:lpstr>
      <vt:lpstr>Uddannelsens struktur</vt:lpstr>
      <vt:lpstr>Videreuddannelse</vt:lpstr>
      <vt:lpstr>Internet of Things hvad er det?</vt:lpstr>
      <vt:lpstr>En definition af begrebet IoT </vt:lpstr>
      <vt:lpstr>En definition af begrebet IoT </vt:lpstr>
      <vt:lpstr>End Device (Sensor/Actuator)</vt:lpstr>
      <vt:lpstr>System design af IoT </vt:lpstr>
      <vt:lpstr>Internet of Things er den ”nye” revolution af internettet </vt:lpstr>
      <vt:lpstr>”IoT” devices</vt:lpstr>
      <vt:lpstr>IoT Devices på verdensplan</vt:lpstr>
      <vt:lpstr>Workshop</vt:lpstr>
      <vt:lpstr>IoT Setup</vt:lpstr>
      <vt:lpstr>MQTT -  Message Queuing Telemetry Transport</vt:lpstr>
      <vt:lpstr>MQTT</vt:lpstr>
      <vt:lpstr>Publicér/abonnér-model (pub/sub) </vt:lpstr>
      <vt:lpstr>Kvalitetsniveauer (QoS)</vt:lpstr>
      <vt:lpstr>Behov for lidt båndbredde </vt:lpstr>
      <vt:lpstr>Persistent session (valgfrit)</vt:lpstr>
      <vt:lpstr>Sikkerhed </vt:lpstr>
      <vt:lpstr>Opsummering</vt:lpstr>
      <vt:lpstr>Debugning af mqtt</vt:lpstr>
      <vt:lpstr>Koden I end-device er skrevet i c (Arduino)</vt:lpstr>
      <vt:lpstr>Kanaler i vores MQTT </vt:lpstr>
      <vt:lpstr>Kanaler i vores MQTT </vt:lpstr>
      <vt:lpstr>Workshop </vt:lpstr>
      <vt:lpstr>Afrunding</vt:lpstr>
      <vt:lpstr>Evaluer dagens workshop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2022-08-24T07:17:12Z</dcterms:created>
  <dcterms:modified xsi:type="dcterms:W3CDTF">2025-11-04T18:57:32Z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omnidocs.com</vt:lpwstr>
  </property>
  <property fmtid="{D5CDD505-2E9C-101B-9397-08002B2CF9AE}" pid="3" name="TemplafyTenantId">
    <vt:lpwstr>ucn</vt:lpwstr>
  </property>
  <property fmtid="{D5CDD505-2E9C-101B-9397-08002B2CF9AE}" pid="4" name="TemplafyTemplateId">
    <vt:lpwstr>637976270284961569</vt:lpwstr>
  </property>
  <property fmtid="{D5CDD505-2E9C-101B-9397-08002B2CF9AE}" pid="5" name="TemplafyUserProfileId">
    <vt:lpwstr>638109182586180886</vt:lpwstr>
  </property>
  <property fmtid="{D5CDD505-2E9C-101B-9397-08002B2CF9AE}" pid="6" name="TemplafyLanguageCode">
    <vt:lpwstr>da-DK</vt:lpwstr>
  </property>
</Properties>
</file>